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1" r:id="rId2"/>
    <p:sldMasterId id="2147483687" r:id="rId3"/>
  </p:sldMasterIdLst>
  <p:notesMasterIdLst>
    <p:notesMasterId r:id="rId14"/>
  </p:notesMasterIdLst>
  <p:sldIdLst>
    <p:sldId id="256" r:id="rId4"/>
    <p:sldId id="257" r:id="rId5"/>
    <p:sldId id="258" r:id="rId6"/>
    <p:sldId id="259" r:id="rId7"/>
    <p:sldId id="260" r:id="rId8"/>
    <p:sldId id="261" r:id="rId9"/>
    <p:sldId id="262" r:id="rId10"/>
    <p:sldId id="263" r:id="rId11"/>
    <p:sldId id="264" r:id="rId12"/>
    <p:sldId id="265" r:id="rId13"/>
  </p:sldIdLst>
  <p:sldSz cx="9144000" cy="5143500" type="screen16x9"/>
  <p:notesSz cx="6858000" cy="9144000"/>
  <p:embeddedFontLst>
    <p:embeddedFont>
      <p:font typeface="Helvetica Neue" panose="02000503000000020004" pitchFamily="2" charset="0"/>
      <p:regular r:id="rId15"/>
      <p:bold r:id="rId16"/>
      <p:italic r:id="rId17"/>
      <p:boldItalic r:id="rId18"/>
    </p:embeddedFont>
    <p:embeddedFont>
      <p:font typeface="Helvetica Neue Light" panose="02000403000000020004" pitchFamily="2" charset="0"/>
      <p:regular r:id="rId19"/>
      <p:bold r:id="rId20"/>
      <p:italic r:id="rId21"/>
      <p:boldItalic r:id="rId22"/>
    </p:embeddedFont>
    <p:embeddedFont>
      <p:font typeface="Proxima Nova" panose="02000506030000020004" pitchFamily="2" charset="0"/>
      <p:regular r:id="rId23"/>
      <p:bold r:id="rId24"/>
      <p:italic r:id="rId25"/>
      <p:boldItalic r:id="rId26"/>
    </p:embeddedFont>
    <p:embeddedFont>
      <p:font typeface="Proxima Nova Extrabold" panose="02000506030000020004" pitchFamily="2" charset="0"/>
      <p:bold r:id="rId2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im6AbMLXEash+oGqBUJxpC1LXiR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6232BB2-61E8-43F0-AA04-8CF84EB9FA90}">
  <a:tblStyle styleId="{96232BB2-61E8-43F0-AA04-8CF84EB9FA90}"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61" d="100"/>
          <a:sy n="161" d="100"/>
        </p:scale>
        <p:origin x="784" y="2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font" Target="fonts/font4.fntdata"/><Relationship Id="rId26" Type="http://schemas.openxmlformats.org/officeDocument/2006/relationships/font" Target="fonts/font12.fntdata"/><Relationship Id="rId3" Type="http://schemas.openxmlformats.org/officeDocument/2006/relationships/slideMaster" Target="slideMasters/slideMaster3.xml"/><Relationship Id="rId21" Type="http://schemas.openxmlformats.org/officeDocument/2006/relationships/font" Target="fonts/font7.fntdata"/><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font" Target="fonts/font3.fntdata"/><Relationship Id="rId25" Type="http://schemas.openxmlformats.org/officeDocument/2006/relationships/font" Target="fonts/font11.fntdata"/><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10.fntdata"/><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7.xml"/><Relationship Id="rId19" Type="http://schemas.openxmlformats.org/officeDocument/2006/relationships/font" Target="fonts/font5.fntdata"/><Relationship Id="rId31"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font" Target="fonts/font13.fntdata"/><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3" name="Google Shape;27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3" name="Google Shape;413;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1" name="Google Shape;281;p2: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notes"/>
          <p:cNvSpPr>
            <a:spLocks noGrp="1" noRot="1" noChangeAspect="1"/>
          </p:cNvSpPr>
          <p:nvPr>
            <p:ph type="sldImg" idx="2"/>
          </p:nvPr>
        </p:nvSpPr>
        <p:spPr>
          <a:xfrm>
            <a:off x="381304"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3" name="Google Shape;293;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4: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4: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5: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28" name="Google Shape;328;p5: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6: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0" name="Google Shape;340;p6: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7: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2" name="Google Shape;362;p7: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p8:notes"/>
          <p:cNvSpPr>
            <a:spLocks noGrp="1" noRot="1" noChangeAspect="1"/>
          </p:cNvSpPr>
          <p:nvPr>
            <p:ph type="sldImg" idx="2"/>
          </p:nvPr>
        </p:nvSpPr>
        <p:spPr>
          <a:xfrm>
            <a:off x="503238" y="585788"/>
            <a:ext cx="5214937" cy="29337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1" name="Google Shape;381;p8: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9:notes"/>
          <p:cNvSpPr>
            <a:spLocks noGrp="1" noRot="1" noChangeAspect="1"/>
          </p:cNvSpPr>
          <p:nvPr>
            <p:ph type="sldImg" idx="2"/>
          </p:nvPr>
        </p:nvSpPr>
        <p:spPr>
          <a:xfrm>
            <a:off x="345911" y="586509"/>
            <a:ext cx="5529900" cy="29325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3" name="Google Shape;393;p9:notes"/>
          <p:cNvSpPr txBox="1">
            <a:spLocks noGrp="1"/>
          </p:cNvSpPr>
          <p:nvPr>
            <p:ph type="body" idx="1"/>
          </p:nvPr>
        </p:nvSpPr>
        <p:spPr>
          <a:xfrm>
            <a:off x="622119" y="3714558"/>
            <a:ext cx="4977000" cy="35190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10"/>
        <p:cNvGrpSpPr/>
        <p:nvPr/>
      </p:nvGrpSpPr>
      <p:grpSpPr>
        <a:xfrm>
          <a:off x="0" y="0"/>
          <a:ext cx="0" cy="0"/>
          <a:chOff x="0" y="0"/>
          <a:chExt cx="0" cy="0"/>
        </a:xfrm>
      </p:grpSpPr>
      <p:sp>
        <p:nvSpPr>
          <p:cNvPr id="11" name="Google Shape;11;p1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 name="Google Shape;12;p12"/>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25"/>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8" name="Google Shape;48;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26"/>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26"/>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9"/>
        <p:cNvGrpSpPr/>
        <p:nvPr/>
      </p:nvGrpSpPr>
      <p:grpSpPr>
        <a:xfrm>
          <a:off x="0" y="0"/>
          <a:ext cx="0" cy="0"/>
          <a:chOff x="0" y="0"/>
          <a:chExt cx="0" cy="0"/>
        </a:xfrm>
      </p:grpSpPr>
      <p:sp>
        <p:nvSpPr>
          <p:cNvPr id="60" name="Google Shape;60;p14"/>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chemeClr val="dk1"/>
              </a:buClr>
              <a:buSzPts val="4800"/>
              <a:buFont typeface="Proxima Nova"/>
              <a:buNone/>
              <a:defRPr sz="4800" i="0" u="none" strike="noStrike" cap="none">
                <a:solidFill>
                  <a:schemeClr val="dk1"/>
                </a:solidFill>
                <a:latin typeface="Proxima Nova"/>
                <a:ea typeface="Proxima Nova"/>
                <a:cs typeface="Proxima Nova"/>
                <a:sym typeface="Proxima Nova"/>
              </a:defRPr>
            </a:lvl1pPr>
            <a:lvl2pPr marR="0" lvl="1"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4800"/>
              <a:buFont typeface="Arial"/>
              <a:buNone/>
              <a:defRPr sz="4800" b="0" i="0" u="none" strike="noStrike" cap="none">
                <a:solidFill>
                  <a:schemeClr val="dk1"/>
                </a:solidFill>
                <a:latin typeface="Arial"/>
                <a:ea typeface="Arial"/>
                <a:cs typeface="Arial"/>
                <a:sym typeface="Arial"/>
              </a:defRPr>
            </a:lvl9pPr>
          </a:lstStyle>
          <a:p>
            <a:endParaRPr/>
          </a:p>
        </p:txBody>
      </p:sp>
      <p:sp>
        <p:nvSpPr>
          <p:cNvPr id="61" name="Google Shape;61;p14"/>
          <p:cNvSpPr/>
          <p:nvPr/>
        </p:nvSpPr>
        <p:spPr>
          <a:xfrm>
            <a:off x="0" y="0"/>
            <a:ext cx="9144000" cy="841800"/>
          </a:xfrm>
          <a:prstGeom prst="rect">
            <a:avLst/>
          </a:prstGeom>
          <a:solidFill>
            <a:srgbClr val="24135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4"/>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63" name="Google Shape;63;p14"/>
          <p:cNvPicPr preferRelativeResize="0"/>
          <p:nvPr/>
        </p:nvPicPr>
        <p:blipFill rotWithShape="1">
          <a:blip r:embed="rId2">
            <a:alphaModFix/>
          </a:blip>
          <a:srcRect/>
          <a:stretch/>
        </p:blipFill>
        <p:spPr>
          <a:xfrm>
            <a:off x="540000" y="180000"/>
            <a:ext cx="836727" cy="540000"/>
          </a:xfrm>
          <a:prstGeom prst="rect">
            <a:avLst/>
          </a:prstGeom>
          <a:noFill/>
          <a:ln>
            <a:noFill/>
          </a:ln>
        </p:spPr>
      </p:pic>
      <p:sp>
        <p:nvSpPr>
          <p:cNvPr id="64" name="Google Shape;64;p14"/>
          <p:cNvSpPr txBox="1"/>
          <p:nvPr/>
        </p:nvSpPr>
        <p:spPr>
          <a:xfrm>
            <a:off x="5604000" y="555000"/>
            <a:ext cx="3000000" cy="165000"/>
          </a:xfrm>
          <a:prstGeom prst="rect">
            <a:avLst/>
          </a:prstGeom>
          <a:noFill/>
          <a:ln>
            <a:noFill/>
          </a:ln>
        </p:spPr>
        <p:txBody>
          <a:bodyPr spcFirstLastPara="1" wrap="square" lIns="36000" tIns="36000" rIns="36000" bIns="36000" anchor="t" anchorCtr="0">
            <a:spAutoFit/>
          </a:bodyPr>
          <a:lstStyle/>
          <a:p>
            <a:pPr marL="0" marR="0" lvl="0" indent="0" algn="r"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Proxima Nova"/>
                <a:ea typeface="Proxima Nova"/>
                <a:cs typeface="Proxima Nova"/>
                <a:sym typeface="Proxima Nova"/>
              </a:rPr>
              <a:t>OFFICIAL - SENSITIVE - FOR HMG USE ONLY</a:t>
            </a:r>
            <a:endParaRPr sz="1400" b="0" i="0" u="none" strike="noStrike" cap="none">
              <a:solidFill>
                <a:schemeClr val="lt1"/>
              </a:solidFill>
              <a:latin typeface="Proxima Nova"/>
              <a:ea typeface="Proxima Nova"/>
              <a:cs typeface="Proxima Nova"/>
              <a:sym typeface="Proxima Nova"/>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_4">
  <p:cSld name="TITLE_4">
    <p:spTree>
      <p:nvGrpSpPr>
        <p:cNvPr id="1" name="Shape 65"/>
        <p:cNvGrpSpPr/>
        <p:nvPr/>
      </p:nvGrpSpPr>
      <p:grpSpPr>
        <a:xfrm>
          <a:off x="0" y="0"/>
          <a:ext cx="0" cy="0"/>
          <a:chOff x="0" y="0"/>
          <a:chExt cx="0" cy="0"/>
        </a:xfrm>
      </p:grpSpPr>
      <p:sp>
        <p:nvSpPr>
          <p:cNvPr id="66" name="Google Shape;66;p2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300"/>
              <a:buFont typeface="Proxima Nova"/>
              <a:buNone/>
              <a:defRPr sz="5300">
                <a:latin typeface="Proxima Nova"/>
                <a:ea typeface="Proxima Nova"/>
                <a:cs typeface="Proxima Nova"/>
                <a:sym typeface="Proxima Nova"/>
              </a:defRPr>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67" name="Google Shape;67;p2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900"/>
              <a:buFont typeface="Proxima Nova"/>
              <a:buNone/>
              <a:defRPr sz="2900">
                <a:latin typeface="Proxima Nova"/>
                <a:ea typeface="Proxima Nova"/>
                <a:cs typeface="Proxima Nova"/>
                <a:sym typeface="Proxima Nova"/>
              </a:defRPr>
            </a:lvl1pPr>
            <a:lvl2pPr lvl="1" algn="ctr">
              <a:lnSpc>
                <a:spcPct val="100000"/>
              </a:lnSpc>
              <a:spcBef>
                <a:spcPts val="1600"/>
              </a:spcBef>
              <a:spcAft>
                <a:spcPts val="0"/>
              </a:spcAft>
              <a:buSzPts val="2900"/>
              <a:buNone/>
              <a:defRPr sz="2900"/>
            </a:lvl2pPr>
            <a:lvl3pPr lvl="2" algn="ctr">
              <a:lnSpc>
                <a:spcPct val="100000"/>
              </a:lnSpc>
              <a:spcBef>
                <a:spcPts val="1600"/>
              </a:spcBef>
              <a:spcAft>
                <a:spcPts val="0"/>
              </a:spcAft>
              <a:buSzPts val="2900"/>
              <a:buNone/>
              <a:defRPr sz="2900"/>
            </a:lvl3pPr>
            <a:lvl4pPr lvl="3" algn="ctr">
              <a:lnSpc>
                <a:spcPct val="100000"/>
              </a:lnSpc>
              <a:spcBef>
                <a:spcPts val="1600"/>
              </a:spcBef>
              <a:spcAft>
                <a:spcPts val="0"/>
              </a:spcAft>
              <a:buSzPts val="2900"/>
              <a:buNone/>
              <a:defRPr sz="2900"/>
            </a:lvl4pPr>
            <a:lvl5pPr lvl="4" algn="ctr">
              <a:lnSpc>
                <a:spcPct val="100000"/>
              </a:lnSpc>
              <a:spcBef>
                <a:spcPts val="1600"/>
              </a:spcBef>
              <a:spcAft>
                <a:spcPts val="0"/>
              </a:spcAft>
              <a:buSzPts val="2900"/>
              <a:buNone/>
              <a:defRPr sz="2900"/>
            </a:lvl5pPr>
            <a:lvl6pPr lvl="5" algn="ctr">
              <a:lnSpc>
                <a:spcPct val="100000"/>
              </a:lnSpc>
              <a:spcBef>
                <a:spcPts val="1600"/>
              </a:spcBef>
              <a:spcAft>
                <a:spcPts val="0"/>
              </a:spcAft>
              <a:buSzPts val="2900"/>
              <a:buNone/>
              <a:defRPr sz="2900"/>
            </a:lvl6pPr>
            <a:lvl7pPr lvl="6" algn="ctr">
              <a:lnSpc>
                <a:spcPct val="100000"/>
              </a:lnSpc>
              <a:spcBef>
                <a:spcPts val="1600"/>
              </a:spcBef>
              <a:spcAft>
                <a:spcPts val="0"/>
              </a:spcAft>
              <a:buSzPts val="2900"/>
              <a:buNone/>
              <a:defRPr sz="2900"/>
            </a:lvl7pPr>
            <a:lvl8pPr lvl="7" algn="ctr">
              <a:lnSpc>
                <a:spcPct val="100000"/>
              </a:lnSpc>
              <a:spcBef>
                <a:spcPts val="1600"/>
              </a:spcBef>
              <a:spcAft>
                <a:spcPts val="0"/>
              </a:spcAft>
              <a:buSzPts val="2900"/>
              <a:buNone/>
              <a:defRPr sz="2900"/>
            </a:lvl8pPr>
            <a:lvl9pPr lvl="8" algn="ctr">
              <a:lnSpc>
                <a:spcPct val="100000"/>
              </a:lnSpc>
              <a:spcBef>
                <a:spcPts val="1600"/>
              </a:spcBef>
              <a:spcAft>
                <a:spcPts val="0"/>
              </a:spcAft>
              <a:buSzPts val="2900"/>
              <a:buNone/>
              <a:defRPr sz="2900"/>
            </a:lvl9pPr>
          </a:lstStyle>
          <a:p>
            <a:endParaRPr/>
          </a:p>
        </p:txBody>
      </p:sp>
      <p:sp>
        <p:nvSpPr>
          <p:cNvPr id="68" name="Google Shape;68;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ver Three">
  <p:cSld name="TITLE_3_1">
    <p:bg>
      <p:bgPr>
        <a:solidFill>
          <a:srgbClr val="0A5394"/>
        </a:solidFill>
        <a:effectLst/>
      </p:bgPr>
    </p:bg>
    <p:spTree>
      <p:nvGrpSpPr>
        <p:cNvPr id="1" name="Shape 69"/>
        <p:cNvGrpSpPr/>
        <p:nvPr/>
      </p:nvGrpSpPr>
      <p:grpSpPr>
        <a:xfrm>
          <a:off x="0" y="0"/>
          <a:ext cx="0" cy="0"/>
          <a:chOff x="0" y="0"/>
          <a:chExt cx="0" cy="0"/>
        </a:xfrm>
      </p:grpSpPr>
      <p:sp>
        <p:nvSpPr>
          <p:cNvPr id="70" name="Google Shape;70;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1" name="Google Shape;71;p29"/>
          <p:cNvPicPr preferRelativeResize="0"/>
          <p:nvPr/>
        </p:nvPicPr>
        <p:blipFill rotWithShape="1">
          <a:blip r:embed="rId2">
            <a:alphaModFix/>
          </a:blip>
          <a:srcRect/>
          <a:stretch/>
        </p:blipFill>
        <p:spPr>
          <a:xfrm>
            <a:off x="4238750" y="119125"/>
            <a:ext cx="666497" cy="523200"/>
          </a:xfrm>
          <a:prstGeom prst="rect">
            <a:avLst/>
          </a:prstGeom>
          <a:noFill/>
          <a:ln>
            <a:noFill/>
          </a:ln>
        </p:spPr>
      </p:pic>
      <p:sp>
        <p:nvSpPr>
          <p:cNvPr id="72" name="Google Shape;72;p29"/>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Helvetica Neue Light"/>
                <a:ea typeface="Helvetica Neue Light"/>
                <a:cs typeface="Helvetica Neue Light"/>
                <a:sym typeface="Helvetica Neue Light"/>
              </a:rPr>
              <a:t>Government Communication Service</a:t>
            </a:r>
            <a:endParaRPr sz="14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2">
  <p:cSld name="TITLE_2">
    <p:bg>
      <p:bgPr>
        <a:solidFill>
          <a:srgbClr val="0A5394"/>
        </a:solidFill>
        <a:effectLst/>
      </p:bgPr>
    </p:bg>
    <p:spTree>
      <p:nvGrpSpPr>
        <p:cNvPr id="1" name="Shape 73"/>
        <p:cNvGrpSpPr/>
        <p:nvPr/>
      </p:nvGrpSpPr>
      <p:grpSpPr>
        <a:xfrm>
          <a:off x="0" y="0"/>
          <a:ext cx="0" cy="0"/>
          <a:chOff x="0" y="0"/>
          <a:chExt cx="0" cy="0"/>
        </a:xfrm>
      </p:grpSpPr>
      <p:sp>
        <p:nvSpPr>
          <p:cNvPr id="74" name="Google Shape;74;p3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30"/>
          <p:cNvPicPr preferRelativeResize="0"/>
          <p:nvPr/>
        </p:nvPicPr>
        <p:blipFill rotWithShape="1">
          <a:blip r:embed="rId2">
            <a:alphaModFix/>
          </a:blip>
          <a:srcRect/>
          <a:stretch/>
        </p:blipFill>
        <p:spPr>
          <a:xfrm>
            <a:off x="4238750" y="119125"/>
            <a:ext cx="666497" cy="523200"/>
          </a:xfrm>
          <a:prstGeom prst="rect">
            <a:avLst/>
          </a:prstGeom>
          <a:noFill/>
          <a:ln>
            <a:noFill/>
          </a:ln>
        </p:spPr>
      </p:pic>
      <p:sp>
        <p:nvSpPr>
          <p:cNvPr id="76" name="Google Shape;76;p30"/>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Helvetica Neue Light"/>
                <a:ea typeface="Helvetica Neue Light"/>
                <a:cs typeface="Helvetica Neue Light"/>
                <a:sym typeface="Helvetica Neue Light"/>
              </a:rPr>
              <a:t>Government Communication Service</a:t>
            </a:r>
            <a:endParaRPr sz="14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ver one" type="title">
  <p:cSld name="TITLE">
    <p:bg>
      <p:bgPr>
        <a:solidFill>
          <a:schemeClr val="lt1"/>
        </a:solidFill>
        <a:effectLst/>
      </p:bgPr>
    </p:bg>
    <p:spTree>
      <p:nvGrpSpPr>
        <p:cNvPr id="1" name="Shape 77"/>
        <p:cNvGrpSpPr/>
        <p:nvPr/>
      </p:nvGrpSpPr>
      <p:grpSpPr>
        <a:xfrm>
          <a:off x="0" y="0"/>
          <a:ext cx="0" cy="0"/>
          <a:chOff x="0" y="0"/>
          <a:chExt cx="0" cy="0"/>
        </a:xfrm>
      </p:grpSpPr>
      <p:sp>
        <p:nvSpPr>
          <p:cNvPr id="78" name="Google Shape;78;p3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9" name="Google Shape;79;p31"/>
          <p:cNvPicPr preferRelativeResize="0"/>
          <p:nvPr/>
        </p:nvPicPr>
        <p:blipFill rotWithShape="1">
          <a:blip r:embed="rId2">
            <a:alphaModFix/>
          </a:blip>
          <a:srcRect t="9961" b="9960"/>
          <a:stretch/>
        </p:blipFill>
        <p:spPr>
          <a:xfrm>
            <a:off x="0" y="-33500"/>
            <a:ext cx="9144003" cy="5176998"/>
          </a:xfrm>
          <a:prstGeom prst="rect">
            <a:avLst/>
          </a:prstGeom>
          <a:noFill/>
          <a:ln>
            <a:noFill/>
          </a:ln>
        </p:spPr>
      </p:pic>
      <p:sp>
        <p:nvSpPr>
          <p:cNvPr id="80" name="Google Shape;80;p31"/>
          <p:cNvSpPr/>
          <p:nvPr/>
        </p:nvSpPr>
        <p:spPr>
          <a:xfrm>
            <a:off x="0" y="3777000"/>
            <a:ext cx="9144000" cy="1366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1" name="Google Shape;81;p31"/>
          <p:cNvPicPr preferRelativeResize="0"/>
          <p:nvPr/>
        </p:nvPicPr>
        <p:blipFill rotWithShape="1">
          <a:blip r:embed="rId3">
            <a:alphaModFix/>
          </a:blip>
          <a:srcRect/>
          <a:stretch/>
        </p:blipFill>
        <p:spPr>
          <a:xfrm>
            <a:off x="505525" y="390400"/>
            <a:ext cx="1106624" cy="640350"/>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ver two">
  <p:cSld name="TITLE_3">
    <p:bg>
      <p:bgPr>
        <a:solidFill>
          <a:srgbClr val="0A5394"/>
        </a:solidFill>
        <a:effectLst/>
      </p:bgPr>
    </p:bg>
    <p:spTree>
      <p:nvGrpSpPr>
        <p:cNvPr id="1" name="Shape 82"/>
        <p:cNvGrpSpPr/>
        <p:nvPr/>
      </p:nvGrpSpPr>
      <p:grpSpPr>
        <a:xfrm>
          <a:off x="0" y="0"/>
          <a:ext cx="0" cy="0"/>
          <a:chOff x="0" y="0"/>
          <a:chExt cx="0" cy="0"/>
        </a:xfrm>
      </p:grpSpPr>
      <p:sp>
        <p:nvSpPr>
          <p:cNvPr id="83" name="Google Shape;83;p3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84" name="Google Shape;84;p32"/>
          <p:cNvPicPr preferRelativeResize="0"/>
          <p:nvPr/>
        </p:nvPicPr>
        <p:blipFill rotWithShape="1">
          <a:blip r:embed="rId2">
            <a:alphaModFix/>
          </a:blip>
          <a:srcRect/>
          <a:stretch/>
        </p:blipFill>
        <p:spPr>
          <a:xfrm>
            <a:off x="4238750" y="119125"/>
            <a:ext cx="666497" cy="523200"/>
          </a:xfrm>
          <a:prstGeom prst="rect">
            <a:avLst/>
          </a:prstGeom>
          <a:noFill/>
          <a:ln>
            <a:noFill/>
          </a:ln>
        </p:spPr>
      </p:pic>
      <p:sp>
        <p:nvSpPr>
          <p:cNvPr id="85" name="Google Shape;85;p32"/>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chemeClr val="lt1"/>
                </a:solidFill>
                <a:latin typeface="Helvetica Neue Light"/>
                <a:ea typeface="Helvetica Neue Light"/>
                <a:cs typeface="Helvetica Neue Light"/>
                <a:sym typeface="Helvetica Neue Light"/>
              </a:rPr>
              <a:t>Government Communication Service</a:t>
            </a:r>
            <a:endParaRPr sz="1400" b="0" i="0" u="none" strike="noStrike" cap="none">
              <a:solidFill>
                <a:schemeClr val="lt1"/>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86"/>
        <p:cNvGrpSpPr/>
        <p:nvPr/>
      </p:nvGrpSpPr>
      <p:grpSpPr>
        <a:xfrm>
          <a:off x="0" y="0"/>
          <a:ext cx="0" cy="0"/>
          <a:chOff x="0" y="0"/>
          <a:chExt cx="0" cy="0"/>
        </a:xfrm>
      </p:grpSpPr>
      <p:sp>
        <p:nvSpPr>
          <p:cNvPr id="87" name="Google Shape;87;p3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Font typeface="Proxima Nova"/>
              <a:buNone/>
              <a:defRPr>
                <a:latin typeface="Proxima Nova"/>
                <a:ea typeface="Proxima Nova"/>
                <a:cs typeface="Proxima Nova"/>
                <a:sym typeface="Proxima Nova"/>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8" name="Google Shape;88;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
        <p:cNvGrpSpPr/>
        <p:nvPr/>
      </p:nvGrpSpPr>
      <p:grpSpPr>
        <a:xfrm>
          <a:off x="0" y="0"/>
          <a:ext cx="0" cy="0"/>
          <a:chOff x="0" y="0"/>
          <a:chExt cx="0" cy="0"/>
        </a:xfrm>
      </p:grpSpPr>
      <p:sp>
        <p:nvSpPr>
          <p:cNvPr id="15" name="Google Shape;15;p1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 name="Google Shape;16;p1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7" name="Google Shape;17;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9"/>
        <p:cNvGrpSpPr/>
        <p:nvPr/>
      </p:nvGrpSpPr>
      <p:grpSpPr>
        <a:xfrm>
          <a:off x="0" y="0"/>
          <a:ext cx="0" cy="0"/>
          <a:chOff x="0" y="0"/>
          <a:chExt cx="0" cy="0"/>
        </a:xfrm>
      </p:grpSpPr>
      <p:sp>
        <p:nvSpPr>
          <p:cNvPr id="90" name="Google Shape;90;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91" name="Google Shape;91;p34"/>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Government Communication Service</a:t>
            </a:r>
            <a:endParaRPr sz="1400" b="0" i="0" u="none" strike="noStrike" cap="none">
              <a:solidFill>
                <a:srgbClr val="000000"/>
              </a:solidFill>
              <a:latin typeface="Helvetica Neue Light"/>
              <a:ea typeface="Helvetica Neue Light"/>
              <a:cs typeface="Helvetica Neue Light"/>
              <a:sym typeface="Helvetica Neue Light"/>
            </a:endParaRPr>
          </a:p>
        </p:txBody>
      </p:sp>
      <p:pic>
        <p:nvPicPr>
          <p:cNvPr id="92" name="Google Shape;92;p34"/>
          <p:cNvPicPr preferRelativeResize="0"/>
          <p:nvPr/>
        </p:nvPicPr>
        <p:blipFill rotWithShape="1">
          <a:blip r:embed="rId2">
            <a:alphaModFix/>
          </a:blip>
          <a:srcRect/>
          <a:stretch/>
        </p:blipFill>
        <p:spPr>
          <a:xfrm>
            <a:off x="4238750" y="119125"/>
            <a:ext cx="666500" cy="52320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93"/>
        <p:cNvGrpSpPr/>
        <p:nvPr/>
      </p:nvGrpSpPr>
      <p:grpSpPr>
        <a:xfrm>
          <a:off x="0" y="0"/>
          <a:ext cx="0" cy="0"/>
          <a:chOff x="0" y="0"/>
          <a:chExt cx="0" cy="0"/>
        </a:xfrm>
      </p:grpSpPr>
      <p:sp>
        <p:nvSpPr>
          <p:cNvPr id="94" name="Google Shape;94;p35"/>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Autofit/>
          </a:bodyPr>
          <a:lstStyle>
            <a:lvl1pPr marR="0" lvl="0" algn="l">
              <a:lnSpc>
                <a:spcPct val="100000"/>
              </a:lnSpc>
              <a:spcBef>
                <a:spcPts val="0"/>
              </a:spcBef>
              <a:spcAft>
                <a:spcPts val="0"/>
              </a:spcAft>
              <a:buClr>
                <a:schemeClr val="dk1"/>
              </a:buClr>
              <a:buSzPts val="2400"/>
              <a:buFont typeface="Proxima Nova"/>
              <a:buNone/>
              <a:defRPr sz="2400" i="0" u="none" strike="noStrike" cap="none">
                <a:solidFill>
                  <a:schemeClr val="dk1"/>
                </a:solidFill>
                <a:latin typeface="Proxima Nova"/>
                <a:ea typeface="Proxima Nova"/>
                <a:cs typeface="Proxima Nova"/>
                <a:sym typeface="Proxima Nova"/>
              </a:defRPr>
            </a:lvl1pPr>
            <a:lvl2pPr marR="0" lvl="1"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9pPr>
          </a:lstStyle>
          <a:p>
            <a:endParaRPr/>
          </a:p>
        </p:txBody>
      </p:sp>
      <p:sp>
        <p:nvSpPr>
          <p:cNvPr id="95" name="Google Shape;95;p35"/>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Autofit/>
          </a:bodyPr>
          <a:lstStyle>
            <a:lvl1pPr marL="457200" marR="0" lvl="0" indent="-304800" algn="l">
              <a:lnSpc>
                <a:spcPct val="115000"/>
              </a:lnSpc>
              <a:spcBef>
                <a:spcPts val="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1pPr>
            <a:lvl2pPr marL="914400" marR="0" lvl="1"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2pPr>
            <a:lvl3pPr marL="1371600" marR="0" lvl="2"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3pPr>
            <a:lvl4pPr marL="1828800" marR="0" lvl="3"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4pPr>
            <a:lvl5pPr marL="2286000" marR="0" lvl="4"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5pPr>
            <a:lvl6pPr marL="2743200" marR="0" lvl="5"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6pPr>
            <a:lvl7pPr marL="3200400" marR="0" lvl="6"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7pPr>
            <a:lvl8pPr marL="3657600" marR="0" lvl="7" indent="-304800" algn="l">
              <a:lnSpc>
                <a:spcPct val="115000"/>
              </a:lnSpc>
              <a:spcBef>
                <a:spcPts val="1600"/>
              </a:spcBef>
              <a:spcAft>
                <a:spcPts val="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8pPr>
            <a:lvl9pPr marL="4114800" marR="0" lvl="8" indent="-304800" algn="l">
              <a:lnSpc>
                <a:spcPct val="115000"/>
              </a:lnSpc>
              <a:spcBef>
                <a:spcPts val="1600"/>
              </a:spcBef>
              <a:spcAft>
                <a:spcPts val="1600"/>
              </a:spcAft>
              <a:buClr>
                <a:schemeClr val="dk2"/>
              </a:buClr>
              <a:buSzPts val="1200"/>
              <a:buFont typeface="Proxima Nova"/>
              <a:buChar char="■"/>
              <a:defRPr sz="1200" i="0" u="none" strike="noStrike" cap="none">
                <a:solidFill>
                  <a:schemeClr val="dk2"/>
                </a:solidFill>
                <a:latin typeface="Proxima Nova"/>
                <a:ea typeface="Proxima Nova"/>
                <a:cs typeface="Proxima Nova"/>
                <a:sym typeface="Proxima Nova"/>
              </a:defRPr>
            </a:lvl9pPr>
          </a:lstStyle>
          <a:p>
            <a:endParaRPr/>
          </a:p>
        </p:txBody>
      </p:sp>
      <p:sp>
        <p:nvSpPr>
          <p:cNvPr id="96" name="Google Shape;96;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7" name="Google Shape;97;p35"/>
          <p:cNvPicPr preferRelativeResize="0"/>
          <p:nvPr/>
        </p:nvPicPr>
        <p:blipFill rotWithShape="1">
          <a:blip r:embed="rId2">
            <a:alphaModFix/>
          </a:blip>
          <a:srcRect/>
          <a:stretch/>
        </p:blipFill>
        <p:spPr>
          <a:xfrm>
            <a:off x="4238750" y="119125"/>
            <a:ext cx="666500" cy="523203"/>
          </a:xfrm>
          <a:prstGeom prst="rect">
            <a:avLst/>
          </a:prstGeom>
          <a:noFill/>
          <a:ln>
            <a:noFill/>
          </a:ln>
        </p:spPr>
      </p:pic>
      <p:sp>
        <p:nvSpPr>
          <p:cNvPr id="98" name="Google Shape;98;p35"/>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Government Communication Service</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9"/>
        <p:cNvGrpSpPr/>
        <p:nvPr/>
      </p:nvGrpSpPr>
      <p:grpSpPr>
        <a:xfrm>
          <a:off x="0" y="0"/>
          <a:ext cx="0" cy="0"/>
          <a:chOff x="0" y="0"/>
          <a:chExt cx="0" cy="0"/>
        </a:xfrm>
      </p:grpSpPr>
      <p:sp>
        <p:nvSpPr>
          <p:cNvPr id="100" name="Google Shape;100;p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 name="Google Shape;101;p3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1pPr>
            <a:lvl2pPr marR="0" lvl="1"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2pPr>
            <a:lvl3pPr marR="0" lvl="2"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3pPr>
            <a:lvl4pPr marR="0" lvl="3"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4pPr>
            <a:lvl5pPr marR="0" lvl="4"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5pPr>
            <a:lvl6pPr marR="0" lvl="5"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6pPr>
            <a:lvl7pPr marR="0" lvl="6"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7pPr>
            <a:lvl8pPr marR="0" lvl="7"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8pPr>
            <a:lvl9pPr marR="0" lvl="8" algn="ctr">
              <a:lnSpc>
                <a:spcPct val="100000"/>
              </a:lnSpc>
              <a:spcBef>
                <a:spcPts val="0"/>
              </a:spcBef>
              <a:spcAft>
                <a:spcPts val="0"/>
              </a:spcAft>
              <a:buClr>
                <a:schemeClr val="dk1"/>
              </a:buClr>
              <a:buSzPts val="4200"/>
              <a:buFont typeface="Proxima Nova"/>
              <a:buNone/>
              <a:defRPr sz="4200" i="0" u="none" strike="noStrike" cap="none">
                <a:solidFill>
                  <a:schemeClr val="dk1"/>
                </a:solidFill>
                <a:latin typeface="Proxima Nova"/>
                <a:ea typeface="Proxima Nova"/>
                <a:cs typeface="Proxima Nova"/>
                <a:sym typeface="Proxima Nova"/>
              </a:defRPr>
            </a:lvl9pPr>
          </a:lstStyle>
          <a:p>
            <a:endParaRPr/>
          </a:p>
        </p:txBody>
      </p:sp>
      <p:sp>
        <p:nvSpPr>
          <p:cNvPr id="102" name="Google Shape;102;p3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1pPr>
            <a:lvl2pPr marR="0" lvl="1"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2pPr>
            <a:lvl3pPr marR="0" lvl="2"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3pPr>
            <a:lvl4pPr marR="0" lvl="3"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4pPr>
            <a:lvl5pPr marR="0" lvl="4"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5pPr>
            <a:lvl6pPr marR="0" lvl="5"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6pPr>
            <a:lvl7pPr marR="0" lvl="6"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7pPr>
            <a:lvl8pPr marR="0" lvl="7"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8pPr>
            <a:lvl9pPr marR="0" lvl="8" algn="ctr">
              <a:lnSpc>
                <a:spcPct val="100000"/>
              </a:lnSpc>
              <a:spcBef>
                <a:spcPts val="0"/>
              </a:spcBef>
              <a:spcAft>
                <a:spcPts val="0"/>
              </a:spcAft>
              <a:buClr>
                <a:schemeClr val="dk2"/>
              </a:buClr>
              <a:buSzPts val="2100"/>
              <a:buFont typeface="Proxima Nova"/>
              <a:buNone/>
              <a:defRPr sz="2100" i="0" u="none" strike="noStrike" cap="none">
                <a:solidFill>
                  <a:schemeClr val="dk2"/>
                </a:solidFill>
                <a:latin typeface="Proxima Nova"/>
                <a:ea typeface="Proxima Nova"/>
                <a:cs typeface="Proxima Nova"/>
                <a:sym typeface="Proxima Nova"/>
              </a:defRPr>
            </a:lvl9pPr>
          </a:lstStyle>
          <a:p>
            <a:endParaRPr/>
          </a:p>
        </p:txBody>
      </p:sp>
      <p:sp>
        <p:nvSpPr>
          <p:cNvPr id="103" name="Google Shape;103;p3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342900" algn="l">
              <a:lnSpc>
                <a:spcPct val="115000"/>
              </a:lnSpc>
              <a:spcBef>
                <a:spcPts val="0"/>
              </a:spcBef>
              <a:spcAft>
                <a:spcPts val="0"/>
              </a:spcAft>
              <a:buClr>
                <a:schemeClr val="dk2"/>
              </a:buClr>
              <a:buSzPts val="1800"/>
              <a:buFont typeface="Proxima Nova"/>
              <a:buChar char="●"/>
              <a:defRPr sz="1800" i="0" u="none" strike="noStrike" cap="none">
                <a:solidFill>
                  <a:schemeClr val="dk2"/>
                </a:solidFill>
                <a:latin typeface="Proxima Nova"/>
                <a:ea typeface="Proxima Nova"/>
                <a:cs typeface="Proxima Nova"/>
                <a:sym typeface="Proxima Nova"/>
              </a:defRPr>
            </a:lvl1pPr>
            <a:lvl2pPr marL="914400" marR="0" lvl="1"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2pPr>
            <a:lvl3pPr marL="1371600" marR="0" lvl="2"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3pPr>
            <a:lvl4pPr marL="1828800" marR="0" lvl="3"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4pPr>
            <a:lvl5pPr marL="2286000" marR="0" lvl="4"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5pPr>
            <a:lvl6pPr marL="2743200" marR="0" lvl="5"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6pPr>
            <a:lvl7pPr marL="3200400" marR="0" lvl="6"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7pPr>
            <a:lvl8pPr marL="3657600" marR="0" lvl="7" indent="-317500" algn="l">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8pPr>
            <a:lvl9pPr marL="4114800" marR="0" lvl="8" indent="-317500" algn="l">
              <a:lnSpc>
                <a:spcPct val="115000"/>
              </a:lnSpc>
              <a:spcBef>
                <a:spcPts val="1600"/>
              </a:spcBef>
              <a:spcAft>
                <a:spcPts val="160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9pPr>
          </a:lstStyle>
          <a:p>
            <a:endParaRPr/>
          </a:p>
        </p:txBody>
      </p:sp>
      <p:sp>
        <p:nvSpPr>
          <p:cNvPr id="104" name="Google Shape;104;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05"/>
        <p:cNvGrpSpPr/>
        <p:nvPr/>
      </p:nvGrpSpPr>
      <p:grpSpPr>
        <a:xfrm>
          <a:off x="0" y="0"/>
          <a:ext cx="0" cy="0"/>
          <a:chOff x="0" y="0"/>
          <a:chExt cx="0" cy="0"/>
        </a:xfrm>
      </p:grpSpPr>
      <p:sp>
        <p:nvSpPr>
          <p:cNvPr id="106" name="Google Shape;106;p3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00000"/>
              </a:lnSpc>
              <a:spcBef>
                <a:spcPts val="0"/>
              </a:spcBef>
              <a:spcAft>
                <a:spcPts val="0"/>
              </a:spcAft>
              <a:buClr>
                <a:schemeClr val="dk2"/>
              </a:buClr>
              <a:buSzPts val="1800"/>
              <a:buFont typeface="Proxima Nova"/>
              <a:buNone/>
              <a:defRPr sz="1800" i="0" u="none" strike="noStrike" cap="none">
                <a:solidFill>
                  <a:schemeClr val="dk2"/>
                </a:solidFill>
                <a:latin typeface="Proxima Nova"/>
                <a:ea typeface="Proxima Nova"/>
                <a:cs typeface="Proxima Nova"/>
                <a:sym typeface="Proxima Nova"/>
              </a:defRPr>
            </a:lvl1pPr>
          </a:lstStyle>
          <a:p>
            <a:endParaRPr/>
          </a:p>
        </p:txBody>
      </p:sp>
      <p:sp>
        <p:nvSpPr>
          <p:cNvPr id="107" name="Google Shape;107;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08" name="Google Shape;108;p37"/>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Cabinet Office</a:t>
            </a:r>
            <a:endParaRPr sz="1400" b="0" i="0" u="none" strike="noStrike" cap="none">
              <a:solidFill>
                <a:srgbClr val="000000"/>
              </a:solidFill>
              <a:latin typeface="Helvetica Neue Light"/>
              <a:ea typeface="Helvetica Neue Light"/>
              <a:cs typeface="Helvetica Neue Light"/>
              <a:sym typeface="Helvetica Neue Light"/>
            </a:endParaRPr>
          </a:p>
        </p:txBody>
      </p:sp>
      <p:pic>
        <p:nvPicPr>
          <p:cNvPr id="109" name="Google Shape;109;p37"/>
          <p:cNvPicPr preferRelativeResize="0"/>
          <p:nvPr/>
        </p:nvPicPr>
        <p:blipFill rotWithShape="1">
          <a:blip r:embed="rId2">
            <a:alphaModFix/>
          </a:blip>
          <a:srcRect/>
          <a:stretch/>
        </p:blipFill>
        <p:spPr>
          <a:xfrm>
            <a:off x="4238750" y="119125"/>
            <a:ext cx="666500" cy="523203"/>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10"/>
        <p:cNvGrpSpPr/>
        <p:nvPr/>
      </p:nvGrpSpPr>
      <p:grpSpPr>
        <a:xfrm>
          <a:off x="0" y="0"/>
          <a:ext cx="0" cy="0"/>
          <a:chOff x="0" y="0"/>
          <a:chExt cx="0" cy="0"/>
        </a:xfrm>
      </p:grpSpPr>
      <p:sp>
        <p:nvSpPr>
          <p:cNvPr id="111" name="Google Shape;111;p3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1pPr>
            <a:lvl2pPr marR="0" lvl="1"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2pPr>
            <a:lvl3pPr marR="0" lvl="2"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3pPr>
            <a:lvl4pPr marR="0" lvl="3"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4pPr>
            <a:lvl5pPr marR="0" lvl="4"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5pPr>
            <a:lvl6pPr marR="0" lvl="5"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6pPr>
            <a:lvl7pPr marR="0" lvl="6"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7pPr>
            <a:lvl8pPr marR="0" lvl="7"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8pPr>
            <a:lvl9pPr marR="0" lvl="8" algn="ctr">
              <a:lnSpc>
                <a:spcPct val="100000"/>
              </a:lnSpc>
              <a:spcBef>
                <a:spcPts val="0"/>
              </a:spcBef>
              <a:spcAft>
                <a:spcPts val="0"/>
              </a:spcAft>
              <a:buClr>
                <a:schemeClr val="dk1"/>
              </a:buClr>
              <a:buSzPts val="12000"/>
              <a:buFont typeface="Proxima Nova"/>
              <a:buNone/>
              <a:defRPr sz="12000" i="0" u="none" strike="noStrike" cap="none">
                <a:solidFill>
                  <a:schemeClr val="dk1"/>
                </a:solidFill>
                <a:latin typeface="Proxima Nova"/>
                <a:ea typeface="Proxima Nova"/>
                <a:cs typeface="Proxima Nova"/>
                <a:sym typeface="Proxima Nova"/>
              </a:defRPr>
            </a:lvl9pPr>
          </a:lstStyle>
          <a:p>
            <a:r>
              <a:t>xx%</a:t>
            </a:r>
          </a:p>
        </p:txBody>
      </p:sp>
      <p:sp>
        <p:nvSpPr>
          <p:cNvPr id="112" name="Google Shape;112;p3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Autofit/>
          </a:bodyPr>
          <a:lstStyle>
            <a:lvl1pPr marL="457200" marR="0" lvl="0" indent="-342900" algn="ctr">
              <a:lnSpc>
                <a:spcPct val="115000"/>
              </a:lnSpc>
              <a:spcBef>
                <a:spcPts val="0"/>
              </a:spcBef>
              <a:spcAft>
                <a:spcPts val="0"/>
              </a:spcAft>
              <a:buClr>
                <a:schemeClr val="dk2"/>
              </a:buClr>
              <a:buSzPts val="1800"/>
              <a:buFont typeface="Proxima Nova"/>
              <a:buChar char="●"/>
              <a:defRPr sz="1800" i="0" u="none" strike="noStrike" cap="none">
                <a:solidFill>
                  <a:schemeClr val="dk2"/>
                </a:solidFill>
                <a:latin typeface="Proxima Nova"/>
                <a:ea typeface="Proxima Nova"/>
                <a:cs typeface="Proxima Nova"/>
                <a:sym typeface="Proxima Nova"/>
              </a:defRPr>
            </a:lvl1pPr>
            <a:lvl2pPr marL="914400" marR="0" lvl="1"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2pPr>
            <a:lvl3pPr marL="1371600" marR="0" lvl="2"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3pPr>
            <a:lvl4pPr marL="1828800" marR="0" lvl="3"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4pPr>
            <a:lvl5pPr marL="2286000" marR="0" lvl="4"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5pPr>
            <a:lvl6pPr marL="2743200" marR="0" lvl="5"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6pPr>
            <a:lvl7pPr marL="3200400" marR="0" lvl="6"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7pPr>
            <a:lvl8pPr marL="3657600" marR="0" lvl="7" indent="-317500" algn="ctr">
              <a:lnSpc>
                <a:spcPct val="115000"/>
              </a:lnSpc>
              <a:spcBef>
                <a:spcPts val="1600"/>
              </a:spcBef>
              <a:spcAft>
                <a:spcPts val="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8pPr>
            <a:lvl9pPr marL="4114800" marR="0" lvl="8" indent="-317500" algn="ctr">
              <a:lnSpc>
                <a:spcPct val="115000"/>
              </a:lnSpc>
              <a:spcBef>
                <a:spcPts val="1600"/>
              </a:spcBef>
              <a:spcAft>
                <a:spcPts val="1600"/>
              </a:spcAft>
              <a:buClr>
                <a:schemeClr val="dk2"/>
              </a:buClr>
              <a:buSzPts val="1400"/>
              <a:buFont typeface="Proxima Nova"/>
              <a:buChar char="■"/>
              <a:defRPr sz="1400" i="0" u="none" strike="noStrike" cap="none">
                <a:solidFill>
                  <a:schemeClr val="dk2"/>
                </a:solidFill>
                <a:latin typeface="Proxima Nova"/>
                <a:ea typeface="Proxima Nova"/>
                <a:cs typeface="Proxima Nova"/>
                <a:sym typeface="Proxima Nova"/>
              </a:defRPr>
            </a:lvl9pPr>
          </a:lstStyle>
          <a:p>
            <a:endParaRPr/>
          </a:p>
        </p:txBody>
      </p:sp>
      <p:sp>
        <p:nvSpPr>
          <p:cNvPr id="113" name="Google Shape;113;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14" name="Google Shape;114;p38"/>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Cabinet Office</a:t>
            </a:r>
            <a:endParaRPr sz="1400" b="0" i="0" u="none" strike="noStrike" cap="none">
              <a:solidFill>
                <a:srgbClr val="000000"/>
              </a:solidFill>
              <a:latin typeface="Helvetica Neue Light"/>
              <a:ea typeface="Helvetica Neue Light"/>
              <a:cs typeface="Helvetica Neue Light"/>
              <a:sym typeface="Helvetica Neue Light"/>
            </a:endParaRPr>
          </a:p>
        </p:txBody>
      </p:sp>
      <p:pic>
        <p:nvPicPr>
          <p:cNvPr id="115" name="Google Shape;115;p38"/>
          <p:cNvPicPr preferRelativeResize="0"/>
          <p:nvPr/>
        </p:nvPicPr>
        <p:blipFill rotWithShape="1">
          <a:blip r:embed="rId2">
            <a:alphaModFix/>
          </a:blip>
          <a:srcRect/>
          <a:stretch/>
        </p:blipFill>
        <p:spPr>
          <a:xfrm>
            <a:off x="4238750" y="119125"/>
            <a:ext cx="666500" cy="523203"/>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6"/>
        <p:cNvGrpSpPr/>
        <p:nvPr/>
      </p:nvGrpSpPr>
      <p:grpSpPr>
        <a:xfrm>
          <a:off x="0" y="0"/>
          <a:ext cx="0" cy="0"/>
          <a:chOff x="0" y="0"/>
          <a:chExt cx="0" cy="0"/>
        </a:xfrm>
      </p:grpSpPr>
      <p:sp>
        <p:nvSpPr>
          <p:cNvPr id="117" name="Google Shape;117;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18" name="Google Shape;118;p39"/>
          <p:cNvPicPr preferRelativeResize="0"/>
          <p:nvPr/>
        </p:nvPicPr>
        <p:blipFill rotWithShape="1">
          <a:blip r:embed="rId2">
            <a:alphaModFix/>
          </a:blip>
          <a:srcRect/>
          <a:stretch/>
        </p:blipFill>
        <p:spPr>
          <a:xfrm>
            <a:off x="4238750" y="119125"/>
            <a:ext cx="666500" cy="523203"/>
          </a:xfrm>
          <a:prstGeom prst="rect">
            <a:avLst/>
          </a:prstGeom>
          <a:noFill/>
          <a:ln>
            <a:noFill/>
          </a:ln>
        </p:spPr>
      </p:pic>
      <p:sp>
        <p:nvSpPr>
          <p:cNvPr id="119" name="Google Shape;119;p39"/>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Government Communication Service</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slide 1">
  <p:cSld name="TITLE_1">
    <p:spTree>
      <p:nvGrpSpPr>
        <p:cNvPr id="1" name="Shape 120"/>
        <p:cNvGrpSpPr/>
        <p:nvPr/>
      </p:nvGrpSpPr>
      <p:grpSpPr>
        <a:xfrm>
          <a:off x="0" y="0"/>
          <a:ext cx="0" cy="0"/>
          <a:chOff x="0" y="0"/>
          <a:chExt cx="0" cy="0"/>
        </a:xfrm>
      </p:grpSpPr>
      <p:sp>
        <p:nvSpPr>
          <p:cNvPr id="121" name="Google Shape;121;p4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Font typeface="Proxima Nova"/>
              <a:buNone/>
              <a:defRPr sz="5200">
                <a:latin typeface="Proxima Nova"/>
                <a:ea typeface="Proxima Nova"/>
                <a:cs typeface="Proxima Nova"/>
                <a:sym typeface="Proxima Nova"/>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22" name="Google Shape;122;p4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Font typeface="Proxima Nova"/>
              <a:buNone/>
              <a:defRPr sz="2800">
                <a:latin typeface="Proxima Nova"/>
                <a:ea typeface="Proxima Nova"/>
                <a:cs typeface="Proxima Nova"/>
                <a:sym typeface="Proxima Nova"/>
              </a:defRPr>
            </a:lvl1pPr>
            <a:lvl2pPr lvl="1"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2pPr>
            <a:lvl3pPr lvl="2"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3pPr>
            <a:lvl4pPr lvl="3"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4pPr>
            <a:lvl5pPr lvl="4"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5pPr>
            <a:lvl6pPr lvl="5"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6pPr>
            <a:lvl7pPr lvl="6"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7pPr>
            <a:lvl8pPr lvl="7"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8pPr>
            <a:lvl9pPr lvl="8" algn="ctr">
              <a:lnSpc>
                <a:spcPct val="100000"/>
              </a:lnSpc>
              <a:spcBef>
                <a:spcPts val="1600"/>
              </a:spcBef>
              <a:spcAft>
                <a:spcPts val="0"/>
              </a:spcAft>
              <a:buSzPts val="2800"/>
              <a:buFont typeface="Proxima Nova"/>
              <a:buNone/>
              <a:defRPr sz="2800">
                <a:latin typeface="Proxima Nova"/>
                <a:ea typeface="Proxima Nova"/>
                <a:cs typeface="Proxima Nova"/>
                <a:sym typeface="Proxima Nova"/>
              </a:defRPr>
            </a:lvl9pPr>
          </a:lstStyle>
          <a:p>
            <a:endParaRPr/>
          </a:p>
        </p:txBody>
      </p:sp>
      <p:sp>
        <p:nvSpPr>
          <p:cNvPr id="123" name="Google Shape;123;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4" name="Google Shape;124;p40"/>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Government Communication Service</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only 1">
  <p:cSld name="TITLE_ONLY_1">
    <p:spTree>
      <p:nvGrpSpPr>
        <p:cNvPr id="1" name="Shape 125"/>
        <p:cNvGrpSpPr/>
        <p:nvPr/>
      </p:nvGrpSpPr>
      <p:grpSpPr>
        <a:xfrm>
          <a:off x="0" y="0"/>
          <a:ext cx="0" cy="0"/>
          <a:chOff x="0" y="0"/>
          <a:chExt cx="0" cy="0"/>
        </a:xfrm>
      </p:grpSpPr>
      <p:sp>
        <p:nvSpPr>
          <p:cNvPr id="126" name="Google Shape;126;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27" name="Google Shape;127;p41"/>
          <p:cNvPicPr preferRelativeResize="0"/>
          <p:nvPr/>
        </p:nvPicPr>
        <p:blipFill rotWithShape="1">
          <a:blip r:embed="rId2">
            <a:alphaModFix/>
          </a:blip>
          <a:srcRect/>
          <a:stretch/>
        </p:blipFill>
        <p:spPr>
          <a:xfrm>
            <a:off x="4238750" y="119125"/>
            <a:ext cx="666500" cy="523203"/>
          </a:xfrm>
          <a:prstGeom prst="rect">
            <a:avLst/>
          </a:prstGeom>
          <a:noFill/>
          <a:ln>
            <a:noFill/>
          </a:ln>
        </p:spPr>
      </p:pic>
      <p:sp>
        <p:nvSpPr>
          <p:cNvPr id="128" name="Google Shape;128;p41"/>
          <p:cNvSpPr txBox="1"/>
          <p:nvPr/>
        </p:nvSpPr>
        <p:spPr>
          <a:xfrm>
            <a:off x="902700" y="4624350"/>
            <a:ext cx="7338600" cy="402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0" u="none" strike="noStrike" cap="none">
                <a:solidFill>
                  <a:srgbClr val="000000"/>
                </a:solidFill>
                <a:latin typeface="Helvetica Neue Light"/>
                <a:ea typeface="Helvetica Neue Light"/>
                <a:cs typeface="Helvetica Neue Light"/>
                <a:sym typeface="Helvetica Neue Light"/>
              </a:rPr>
              <a:t>Government Communication Service</a:t>
            </a:r>
            <a:endParaRPr sz="1400" b="0" i="0" u="none" strike="noStrike" cap="none">
              <a:solidFill>
                <a:srgbClr val="000000"/>
              </a:solidFill>
              <a:latin typeface="Helvetica Neue Light"/>
              <a:ea typeface="Helvetica Neue Light"/>
              <a:cs typeface="Helvetica Neue Light"/>
              <a:sym typeface="Helvetica Neue Light"/>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9"/>
        <p:cNvGrpSpPr/>
        <p:nvPr/>
      </p:nvGrpSpPr>
      <p:grpSpPr>
        <a:xfrm>
          <a:off x="0" y="0"/>
          <a:ext cx="0" cy="0"/>
          <a:chOff x="0" y="0"/>
          <a:chExt cx="0" cy="0"/>
        </a:xfrm>
      </p:grpSpPr>
      <p:sp>
        <p:nvSpPr>
          <p:cNvPr id="130" name="Google Shape;130;p4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31" name="Google Shape;131;p42"/>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SzPts val="1800"/>
              <a:buFont typeface="Proxima Nova"/>
              <a:buChar char="●"/>
              <a:defRPr>
                <a:latin typeface="Proxima Nova"/>
                <a:ea typeface="Proxima Nova"/>
                <a:cs typeface="Proxima Nova"/>
                <a:sym typeface="Proxima Nova"/>
              </a:defRPr>
            </a:lvl1pPr>
            <a:lvl2pPr marL="914400" lvl="1"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2pPr>
            <a:lvl3pPr marL="1371600" lvl="2"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3pPr>
            <a:lvl4pPr marL="1828800" lvl="3"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4pPr>
            <a:lvl5pPr marL="2286000" lvl="4"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5pPr>
            <a:lvl6pPr marL="2743200" lvl="5"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6pPr>
            <a:lvl7pPr marL="3200400" lvl="6"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7pPr>
            <a:lvl8pPr marL="3657600" lvl="7" indent="-317500" algn="l">
              <a:lnSpc>
                <a:spcPct val="115000"/>
              </a:lnSpc>
              <a:spcBef>
                <a:spcPts val="1600"/>
              </a:spcBef>
              <a:spcAft>
                <a:spcPts val="0"/>
              </a:spcAft>
              <a:buSzPts val="1400"/>
              <a:buFont typeface="Proxima Nova"/>
              <a:buChar char="○"/>
              <a:defRPr>
                <a:latin typeface="Proxima Nova"/>
                <a:ea typeface="Proxima Nova"/>
                <a:cs typeface="Proxima Nova"/>
                <a:sym typeface="Proxima Nova"/>
              </a:defRPr>
            </a:lvl8pPr>
            <a:lvl9pPr marL="4114800" lvl="8" indent="-317500" algn="l">
              <a:lnSpc>
                <a:spcPct val="115000"/>
              </a:lnSpc>
              <a:spcBef>
                <a:spcPts val="1600"/>
              </a:spcBef>
              <a:spcAft>
                <a:spcPts val="1600"/>
              </a:spcAft>
              <a:buSzPts val="1400"/>
              <a:buFont typeface="Proxima Nova"/>
              <a:buChar char="■"/>
              <a:defRPr>
                <a:latin typeface="Proxima Nova"/>
                <a:ea typeface="Proxima Nova"/>
                <a:cs typeface="Proxima Nova"/>
                <a:sym typeface="Proxima Nova"/>
              </a:defRPr>
            </a:lvl9pPr>
          </a:lstStyle>
          <a:p>
            <a:endParaRPr/>
          </a:p>
        </p:txBody>
      </p:sp>
      <p:sp>
        <p:nvSpPr>
          <p:cNvPr id="132" name="Google Shape;132;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AA 001 Title slide – GCS">
  <p:cSld name="TITLE_5">
    <p:bg>
      <p:bgPr>
        <a:solidFill>
          <a:schemeClr val="dk1"/>
        </a:solidFill>
        <a:effectLst/>
      </p:bgPr>
    </p:bg>
    <p:spTree>
      <p:nvGrpSpPr>
        <p:cNvPr id="1" name="Shape 133"/>
        <p:cNvGrpSpPr/>
        <p:nvPr/>
      </p:nvGrpSpPr>
      <p:grpSpPr>
        <a:xfrm>
          <a:off x="0" y="0"/>
          <a:ext cx="0" cy="0"/>
          <a:chOff x="0" y="0"/>
          <a:chExt cx="0" cy="0"/>
        </a:xfrm>
      </p:grpSpPr>
      <p:sp>
        <p:nvSpPr>
          <p:cNvPr id="134" name="Google Shape;134;p43"/>
          <p:cNvSpPr txBox="1">
            <a:spLocks noGrp="1"/>
          </p:cNvSpPr>
          <p:nvPr>
            <p:ph type="title"/>
          </p:nvPr>
        </p:nvSpPr>
        <p:spPr>
          <a:xfrm>
            <a:off x="540000" y="1720800"/>
            <a:ext cx="8064000" cy="17211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Clr>
                <a:schemeClr val="lt1"/>
              </a:buClr>
              <a:buSzPts val="3600"/>
              <a:buFont typeface="Helvetica Neue"/>
              <a:buNone/>
              <a:defRPr sz="3600">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600"/>
              <a:buNone/>
              <a:defRPr sz="3600" b="1">
                <a:solidFill>
                  <a:schemeClr val="lt1"/>
                </a:solidFill>
                <a:latin typeface="Helvetica Neue"/>
                <a:ea typeface="Helvetica Neue"/>
                <a:cs typeface="Helvetica Neue"/>
                <a:sym typeface="Helvetica Neue"/>
              </a:defRPr>
            </a:lvl9pPr>
          </a:lstStyle>
          <a:p>
            <a:endParaRPr/>
          </a:p>
        </p:txBody>
      </p:sp>
      <p:pic>
        <p:nvPicPr>
          <p:cNvPr id="135" name="Google Shape;135;p43"/>
          <p:cNvPicPr preferRelativeResize="0"/>
          <p:nvPr/>
        </p:nvPicPr>
        <p:blipFill rotWithShape="1">
          <a:blip r:embed="rId2">
            <a:alphaModFix/>
          </a:blip>
          <a:srcRect/>
          <a:stretch/>
        </p:blipFill>
        <p:spPr>
          <a:xfrm>
            <a:off x="540000" y="180000"/>
            <a:ext cx="1713539" cy="1105875"/>
          </a:xfrm>
          <a:prstGeom prst="rect">
            <a:avLst/>
          </a:prstGeom>
          <a:noFill/>
          <a:ln>
            <a:noFill/>
          </a:ln>
        </p:spPr>
      </p:pic>
      <p:sp>
        <p:nvSpPr>
          <p:cNvPr id="136" name="Google Shape;136;p43"/>
          <p:cNvSpPr txBox="1">
            <a:spLocks noGrp="1"/>
          </p:cNvSpPr>
          <p:nvPr>
            <p:ph type="subTitle" idx="1"/>
          </p:nvPr>
        </p:nvSpPr>
        <p:spPr>
          <a:xfrm>
            <a:off x="530200" y="3441900"/>
            <a:ext cx="8064000" cy="1166100"/>
          </a:xfrm>
          <a:prstGeom prst="rect">
            <a:avLst/>
          </a:prstGeom>
          <a:noFill/>
          <a:ln>
            <a:noFill/>
          </a:ln>
        </p:spPr>
        <p:txBody>
          <a:bodyPr spcFirstLastPara="1" wrap="square" lIns="91425" tIns="91425" rIns="91425" bIns="91425" anchor="t" anchorCtr="0">
            <a:noAutofit/>
          </a:bodyPr>
          <a:lstStyle>
            <a:lvl1pPr lvl="0" algn="ctr">
              <a:lnSpc>
                <a:spcPct val="115000"/>
              </a:lnSpc>
              <a:spcBef>
                <a:spcPts val="0"/>
              </a:spcBef>
              <a:spcAft>
                <a:spcPts val="0"/>
              </a:spcAft>
              <a:buClr>
                <a:srgbClr val="75B8FF"/>
              </a:buClr>
              <a:buSzPts val="2400"/>
              <a:buNone/>
              <a:defRPr sz="2400">
                <a:solidFill>
                  <a:srgbClr val="75B8FF"/>
                </a:solidFill>
              </a:defRPr>
            </a:lvl1pPr>
            <a:lvl2pPr lvl="1" algn="ctr">
              <a:lnSpc>
                <a:spcPct val="115000"/>
              </a:lnSpc>
              <a:spcBef>
                <a:spcPts val="1600"/>
              </a:spcBef>
              <a:spcAft>
                <a:spcPts val="0"/>
              </a:spcAft>
              <a:buClr>
                <a:schemeClr val="lt1"/>
              </a:buClr>
              <a:buSzPts val="2400"/>
              <a:buNone/>
              <a:defRPr sz="2400">
                <a:solidFill>
                  <a:schemeClr val="lt1"/>
                </a:solidFill>
              </a:defRPr>
            </a:lvl2pPr>
            <a:lvl3pPr lvl="2" algn="ctr">
              <a:lnSpc>
                <a:spcPct val="115000"/>
              </a:lnSpc>
              <a:spcBef>
                <a:spcPts val="1600"/>
              </a:spcBef>
              <a:spcAft>
                <a:spcPts val="0"/>
              </a:spcAft>
              <a:buClr>
                <a:schemeClr val="lt1"/>
              </a:buClr>
              <a:buSzPts val="2400"/>
              <a:buNone/>
              <a:defRPr sz="2400">
                <a:solidFill>
                  <a:schemeClr val="lt1"/>
                </a:solidFill>
              </a:defRPr>
            </a:lvl3pPr>
            <a:lvl4pPr lvl="3" algn="ctr">
              <a:lnSpc>
                <a:spcPct val="115000"/>
              </a:lnSpc>
              <a:spcBef>
                <a:spcPts val="1600"/>
              </a:spcBef>
              <a:spcAft>
                <a:spcPts val="0"/>
              </a:spcAft>
              <a:buClr>
                <a:schemeClr val="lt1"/>
              </a:buClr>
              <a:buSzPts val="2400"/>
              <a:buNone/>
              <a:defRPr sz="2400">
                <a:solidFill>
                  <a:schemeClr val="lt1"/>
                </a:solidFill>
              </a:defRPr>
            </a:lvl4pPr>
            <a:lvl5pPr lvl="4" algn="ctr">
              <a:lnSpc>
                <a:spcPct val="115000"/>
              </a:lnSpc>
              <a:spcBef>
                <a:spcPts val="1600"/>
              </a:spcBef>
              <a:spcAft>
                <a:spcPts val="0"/>
              </a:spcAft>
              <a:buClr>
                <a:schemeClr val="lt1"/>
              </a:buClr>
              <a:buSzPts val="2400"/>
              <a:buNone/>
              <a:defRPr sz="2400">
                <a:solidFill>
                  <a:schemeClr val="lt1"/>
                </a:solidFill>
              </a:defRPr>
            </a:lvl5pPr>
            <a:lvl6pPr lvl="5" algn="ctr">
              <a:lnSpc>
                <a:spcPct val="115000"/>
              </a:lnSpc>
              <a:spcBef>
                <a:spcPts val="1600"/>
              </a:spcBef>
              <a:spcAft>
                <a:spcPts val="0"/>
              </a:spcAft>
              <a:buClr>
                <a:schemeClr val="lt1"/>
              </a:buClr>
              <a:buSzPts val="2400"/>
              <a:buNone/>
              <a:defRPr sz="2400">
                <a:solidFill>
                  <a:schemeClr val="lt1"/>
                </a:solidFill>
              </a:defRPr>
            </a:lvl6pPr>
            <a:lvl7pPr lvl="6" algn="ctr">
              <a:lnSpc>
                <a:spcPct val="115000"/>
              </a:lnSpc>
              <a:spcBef>
                <a:spcPts val="1600"/>
              </a:spcBef>
              <a:spcAft>
                <a:spcPts val="0"/>
              </a:spcAft>
              <a:buClr>
                <a:schemeClr val="lt1"/>
              </a:buClr>
              <a:buSzPts val="2400"/>
              <a:buNone/>
              <a:defRPr sz="2400">
                <a:solidFill>
                  <a:schemeClr val="lt1"/>
                </a:solidFill>
              </a:defRPr>
            </a:lvl7pPr>
            <a:lvl8pPr lvl="7" algn="ctr">
              <a:lnSpc>
                <a:spcPct val="115000"/>
              </a:lnSpc>
              <a:spcBef>
                <a:spcPts val="1600"/>
              </a:spcBef>
              <a:spcAft>
                <a:spcPts val="0"/>
              </a:spcAft>
              <a:buClr>
                <a:schemeClr val="lt1"/>
              </a:buClr>
              <a:buSzPts val="2400"/>
              <a:buNone/>
              <a:defRPr sz="2400">
                <a:solidFill>
                  <a:schemeClr val="lt1"/>
                </a:solidFill>
              </a:defRPr>
            </a:lvl8pPr>
            <a:lvl9pPr lvl="8" algn="ctr">
              <a:lnSpc>
                <a:spcPct val="115000"/>
              </a:lnSpc>
              <a:spcBef>
                <a:spcPts val="1600"/>
              </a:spcBef>
              <a:spcAft>
                <a:spcPts val="1600"/>
              </a:spcAft>
              <a:buClr>
                <a:schemeClr val="lt1"/>
              </a:buClr>
              <a:buSzPts val="2400"/>
              <a:buNone/>
              <a:defRPr sz="2400">
                <a:solidFill>
                  <a:schemeClr val="lt1"/>
                </a:solidFill>
              </a:defRPr>
            </a:lvl9pPr>
          </a:lstStyle>
          <a:p>
            <a:endParaRPr/>
          </a:p>
        </p:txBody>
      </p:sp>
      <p:sp>
        <p:nvSpPr>
          <p:cNvPr id="137" name="Google Shape;137;p43"/>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4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marL="0" marR="0" lvl="0"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810">
          <p15:clr>
            <a:srgbClr val="FA7B17"/>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8"/>
        <p:cNvGrpSpPr/>
        <p:nvPr/>
      </p:nvGrpSpPr>
      <p:grpSpPr>
        <a:xfrm>
          <a:off x="0" y="0"/>
          <a:ext cx="0" cy="0"/>
          <a:chOff x="0" y="0"/>
          <a:chExt cx="0" cy="0"/>
        </a:xfrm>
      </p:grpSpPr>
      <p:sp>
        <p:nvSpPr>
          <p:cNvPr id="19" name="Google Shape;19;p18"/>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0" name="Google Shape;20;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AA 003 Content – GCS">
  <p:cSld name="SECTION_HEADER_1">
    <p:spTree>
      <p:nvGrpSpPr>
        <p:cNvPr id="1" name="Shape 139"/>
        <p:cNvGrpSpPr/>
        <p:nvPr/>
      </p:nvGrpSpPr>
      <p:grpSpPr>
        <a:xfrm>
          <a:off x="0" y="0"/>
          <a:ext cx="0" cy="0"/>
          <a:chOff x="0" y="0"/>
          <a:chExt cx="0" cy="0"/>
        </a:xfrm>
      </p:grpSpPr>
      <p:sp>
        <p:nvSpPr>
          <p:cNvPr id="140" name="Google Shape;140;p44"/>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44"/>
          <p:cNvSpPr txBox="1">
            <a:spLocks noGrp="1"/>
          </p:cNvSpPr>
          <p:nvPr>
            <p:ph type="sldNum" idx="12"/>
          </p:nvPr>
        </p:nvSpPr>
        <p:spPr>
          <a:xfrm>
            <a:off x="8140800" y="4734000"/>
            <a:ext cx="463200" cy="252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2" name="Google Shape;142;p44"/>
          <p:cNvPicPr preferRelativeResize="0"/>
          <p:nvPr/>
        </p:nvPicPr>
        <p:blipFill rotWithShape="1">
          <a:blip r:embed="rId2">
            <a:alphaModFix/>
          </a:blip>
          <a:srcRect/>
          <a:stretch/>
        </p:blipFill>
        <p:spPr>
          <a:xfrm>
            <a:off x="540000" y="180000"/>
            <a:ext cx="836727" cy="540000"/>
          </a:xfrm>
          <a:prstGeom prst="rect">
            <a:avLst/>
          </a:prstGeom>
          <a:noFill/>
          <a:ln>
            <a:noFill/>
          </a:ln>
        </p:spPr>
      </p:pic>
      <p:sp>
        <p:nvSpPr>
          <p:cNvPr id="143" name="Google Shape;143;p44"/>
          <p:cNvSpPr txBox="1">
            <a:spLocks noGrp="1"/>
          </p:cNvSpPr>
          <p:nvPr>
            <p:ph type="body" idx="1"/>
          </p:nvPr>
        </p:nvSpPr>
        <p:spPr>
          <a:xfrm>
            <a:off x="540000" y="1720800"/>
            <a:ext cx="8064300" cy="288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Font typeface="Proxima Nova"/>
              <a:buChar char="●"/>
              <a:defRPr>
                <a:solidFill>
                  <a:schemeClr val="dk1"/>
                </a:solidFill>
                <a:latin typeface="Proxima Nova"/>
                <a:ea typeface="Proxima Nova"/>
                <a:cs typeface="Proxima Nova"/>
                <a:sym typeface="Proxima Nova"/>
              </a:defRPr>
            </a:lvl1pPr>
            <a:lvl2pPr marL="914400" lvl="1"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2pPr>
            <a:lvl3pPr marL="1371600" lvl="2"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3pPr>
            <a:lvl4pPr marL="1828800" lvl="3"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4pPr>
            <a:lvl5pPr marL="2286000" lvl="4"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5pPr>
            <a:lvl6pPr marL="2743200" lvl="5"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6pPr>
            <a:lvl7pPr marL="3200400" lvl="6"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7pPr>
            <a:lvl8pPr marL="3657600" lvl="7" indent="-317500" algn="l">
              <a:lnSpc>
                <a:spcPct val="115000"/>
              </a:lnSpc>
              <a:spcBef>
                <a:spcPts val="1600"/>
              </a:spcBef>
              <a:spcAft>
                <a:spcPts val="0"/>
              </a:spcAft>
              <a:buClr>
                <a:schemeClr val="dk1"/>
              </a:buClr>
              <a:buSzPts val="1400"/>
              <a:buFont typeface="Proxima Nova"/>
              <a:buChar char="○"/>
              <a:defRPr>
                <a:solidFill>
                  <a:schemeClr val="dk1"/>
                </a:solidFill>
                <a:latin typeface="Proxima Nova"/>
                <a:ea typeface="Proxima Nova"/>
                <a:cs typeface="Proxima Nova"/>
                <a:sym typeface="Proxima Nova"/>
              </a:defRPr>
            </a:lvl8pPr>
            <a:lvl9pPr marL="4114800" lvl="8" indent="-317500" algn="l">
              <a:lnSpc>
                <a:spcPct val="115000"/>
              </a:lnSpc>
              <a:spcBef>
                <a:spcPts val="1600"/>
              </a:spcBef>
              <a:spcAft>
                <a:spcPts val="1600"/>
              </a:spcAft>
              <a:buClr>
                <a:schemeClr val="dk1"/>
              </a:buClr>
              <a:buSzPts val="1400"/>
              <a:buFont typeface="Proxima Nova"/>
              <a:buChar char="■"/>
              <a:defRPr>
                <a:solidFill>
                  <a:schemeClr val="dk1"/>
                </a:solidFill>
                <a:latin typeface="Proxima Nova"/>
                <a:ea typeface="Proxima Nova"/>
                <a:cs typeface="Proxima Nova"/>
                <a:sym typeface="Proxima Nova"/>
              </a:defRPr>
            </a:lvl9pPr>
          </a:lstStyle>
          <a:p>
            <a:endParaRPr/>
          </a:p>
        </p:txBody>
      </p:sp>
      <p:sp>
        <p:nvSpPr>
          <p:cNvPr id="144" name="Google Shape;144;p44"/>
          <p:cNvSpPr txBox="1">
            <a:spLocks noGrp="1"/>
          </p:cNvSpPr>
          <p:nvPr>
            <p:ph type="title"/>
          </p:nvPr>
        </p:nvSpPr>
        <p:spPr>
          <a:xfrm>
            <a:off x="539625" y="1084875"/>
            <a:ext cx="8064300" cy="6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000"/>
              <a:buNone/>
              <a:defRPr sz="2000" b="1">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800"/>
              <a:buNone/>
              <a:defRPr sz="1800" b="1">
                <a:latin typeface="Helvetica Neue"/>
                <a:ea typeface="Helvetica Neue"/>
                <a:cs typeface="Helvetica Neue"/>
                <a:sym typeface="Helvetica Neue"/>
              </a:defRPr>
            </a:lvl2pPr>
            <a:lvl3pPr lvl="2" algn="l">
              <a:lnSpc>
                <a:spcPct val="100000"/>
              </a:lnSpc>
              <a:spcBef>
                <a:spcPts val="0"/>
              </a:spcBef>
              <a:spcAft>
                <a:spcPts val="0"/>
              </a:spcAft>
              <a:buSzPts val="1800"/>
              <a:buNone/>
              <a:defRPr sz="1800" b="1">
                <a:latin typeface="Helvetica Neue"/>
                <a:ea typeface="Helvetica Neue"/>
                <a:cs typeface="Helvetica Neue"/>
                <a:sym typeface="Helvetica Neue"/>
              </a:defRPr>
            </a:lvl3pPr>
            <a:lvl4pPr lvl="3" algn="l">
              <a:lnSpc>
                <a:spcPct val="100000"/>
              </a:lnSpc>
              <a:spcBef>
                <a:spcPts val="0"/>
              </a:spcBef>
              <a:spcAft>
                <a:spcPts val="0"/>
              </a:spcAft>
              <a:buSzPts val="1800"/>
              <a:buNone/>
              <a:defRPr sz="1800" b="1">
                <a:latin typeface="Helvetica Neue"/>
                <a:ea typeface="Helvetica Neue"/>
                <a:cs typeface="Helvetica Neue"/>
                <a:sym typeface="Helvetica Neue"/>
              </a:defRPr>
            </a:lvl4pPr>
            <a:lvl5pPr lvl="4" algn="l">
              <a:lnSpc>
                <a:spcPct val="100000"/>
              </a:lnSpc>
              <a:spcBef>
                <a:spcPts val="0"/>
              </a:spcBef>
              <a:spcAft>
                <a:spcPts val="0"/>
              </a:spcAft>
              <a:buSzPts val="1800"/>
              <a:buNone/>
              <a:defRPr sz="1800" b="1">
                <a:latin typeface="Helvetica Neue"/>
                <a:ea typeface="Helvetica Neue"/>
                <a:cs typeface="Helvetica Neue"/>
                <a:sym typeface="Helvetica Neue"/>
              </a:defRPr>
            </a:lvl5pPr>
            <a:lvl6pPr lvl="5" algn="l">
              <a:lnSpc>
                <a:spcPct val="100000"/>
              </a:lnSpc>
              <a:spcBef>
                <a:spcPts val="0"/>
              </a:spcBef>
              <a:spcAft>
                <a:spcPts val="0"/>
              </a:spcAft>
              <a:buSzPts val="1800"/>
              <a:buNone/>
              <a:defRPr sz="1800" b="1">
                <a:latin typeface="Helvetica Neue"/>
                <a:ea typeface="Helvetica Neue"/>
                <a:cs typeface="Helvetica Neue"/>
                <a:sym typeface="Helvetica Neue"/>
              </a:defRPr>
            </a:lvl6pPr>
            <a:lvl7pPr lvl="6" algn="l">
              <a:lnSpc>
                <a:spcPct val="100000"/>
              </a:lnSpc>
              <a:spcBef>
                <a:spcPts val="0"/>
              </a:spcBef>
              <a:spcAft>
                <a:spcPts val="0"/>
              </a:spcAft>
              <a:buSzPts val="1800"/>
              <a:buNone/>
              <a:defRPr sz="1800" b="1">
                <a:latin typeface="Helvetica Neue"/>
                <a:ea typeface="Helvetica Neue"/>
                <a:cs typeface="Helvetica Neue"/>
                <a:sym typeface="Helvetica Neue"/>
              </a:defRPr>
            </a:lvl7pPr>
            <a:lvl8pPr lvl="7" algn="l">
              <a:lnSpc>
                <a:spcPct val="100000"/>
              </a:lnSpc>
              <a:spcBef>
                <a:spcPts val="0"/>
              </a:spcBef>
              <a:spcAft>
                <a:spcPts val="0"/>
              </a:spcAft>
              <a:buSzPts val="1800"/>
              <a:buNone/>
              <a:defRPr sz="1800" b="1">
                <a:latin typeface="Helvetica Neue"/>
                <a:ea typeface="Helvetica Neue"/>
                <a:cs typeface="Helvetica Neue"/>
                <a:sym typeface="Helvetica Neue"/>
              </a:defRPr>
            </a:lvl8pPr>
            <a:lvl9pPr lvl="8" algn="l">
              <a:lnSpc>
                <a:spcPct val="100000"/>
              </a:lnSpc>
              <a:spcBef>
                <a:spcPts val="0"/>
              </a:spcBef>
              <a:spcAft>
                <a:spcPts val="0"/>
              </a:spcAft>
              <a:buSzPts val="1800"/>
              <a:buNone/>
              <a:defRPr sz="1800" b="1">
                <a:latin typeface="Helvetica Neue"/>
                <a:ea typeface="Helvetica Neue"/>
                <a:cs typeface="Helvetica Neue"/>
                <a:sym typeface="Helvetica Neue"/>
              </a:defRPr>
            </a:lvl9pPr>
          </a:lstStyle>
          <a:p>
            <a:endParaRPr/>
          </a:p>
        </p:txBody>
      </p:sp>
      <p:sp>
        <p:nvSpPr>
          <p:cNvPr id="145" name="Google Shape;145;p44"/>
          <p:cNvSpPr txBox="1">
            <a:spLocks noGrp="1"/>
          </p:cNvSpPr>
          <p:nvPr>
            <p:ph type="subTitle" idx="2"/>
          </p:nvPr>
        </p:nvSpPr>
        <p:spPr>
          <a:xfrm>
            <a:off x="3060000" y="171300"/>
            <a:ext cx="5544000" cy="540000"/>
          </a:xfrm>
          <a:prstGeom prst="rect">
            <a:avLst/>
          </a:prstGeom>
          <a:noFill/>
          <a:ln>
            <a:noFill/>
          </a:ln>
        </p:spPr>
        <p:txBody>
          <a:bodyPr spcFirstLastPara="1" wrap="square" lIns="18000" tIns="18000" rIns="18000" bIns="18000" anchor="ctr" anchorCtr="0">
            <a:noAutofit/>
          </a:bodyPr>
          <a:lstStyle>
            <a:lvl1pPr lvl="0" algn="r">
              <a:lnSpc>
                <a:spcPct val="115000"/>
              </a:lnSpc>
              <a:spcBef>
                <a:spcPts val="0"/>
              </a:spcBef>
              <a:spcAft>
                <a:spcPts val="0"/>
              </a:spcAft>
              <a:buClr>
                <a:schemeClr val="lt1"/>
              </a:buClr>
              <a:buSzPts val="1800"/>
              <a:buNone/>
              <a:defRPr>
                <a:solidFill>
                  <a:schemeClr val="lt1"/>
                </a:solidFill>
              </a:defRPr>
            </a:lvl1pPr>
            <a:lvl2pPr lvl="1" algn="r">
              <a:lnSpc>
                <a:spcPct val="115000"/>
              </a:lnSpc>
              <a:spcBef>
                <a:spcPts val="1600"/>
              </a:spcBef>
              <a:spcAft>
                <a:spcPts val="0"/>
              </a:spcAft>
              <a:buClr>
                <a:schemeClr val="lt1"/>
              </a:buClr>
              <a:buSzPts val="1800"/>
              <a:buNone/>
              <a:defRPr sz="1800" b="1">
                <a:solidFill>
                  <a:schemeClr val="lt1"/>
                </a:solidFill>
              </a:defRPr>
            </a:lvl2pPr>
            <a:lvl3pPr lvl="2" algn="r">
              <a:lnSpc>
                <a:spcPct val="115000"/>
              </a:lnSpc>
              <a:spcBef>
                <a:spcPts val="1600"/>
              </a:spcBef>
              <a:spcAft>
                <a:spcPts val="0"/>
              </a:spcAft>
              <a:buClr>
                <a:schemeClr val="lt1"/>
              </a:buClr>
              <a:buSzPts val="1800"/>
              <a:buNone/>
              <a:defRPr sz="1800" b="1">
                <a:solidFill>
                  <a:schemeClr val="lt1"/>
                </a:solidFill>
              </a:defRPr>
            </a:lvl3pPr>
            <a:lvl4pPr lvl="3" algn="r">
              <a:lnSpc>
                <a:spcPct val="115000"/>
              </a:lnSpc>
              <a:spcBef>
                <a:spcPts val="1600"/>
              </a:spcBef>
              <a:spcAft>
                <a:spcPts val="0"/>
              </a:spcAft>
              <a:buClr>
                <a:schemeClr val="lt1"/>
              </a:buClr>
              <a:buSzPts val="1800"/>
              <a:buNone/>
              <a:defRPr sz="1800" b="1">
                <a:solidFill>
                  <a:schemeClr val="lt1"/>
                </a:solidFill>
              </a:defRPr>
            </a:lvl4pPr>
            <a:lvl5pPr lvl="4" algn="r">
              <a:lnSpc>
                <a:spcPct val="115000"/>
              </a:lnSpc>
              <a:spcBef>
                <a:spcPts val="1600"/>
              </a:spcBef>
              <a:spcAft>
                <a:spcPts val="0"/>
              </a:spcAft>
              <a:buClr>
                <a:schemeClr val="lt1"/>
              </a:buClr>
              <a:buSzPts val="1800"/>
              <a:buNone/>
              <a:defRPr sz="1800" b="1">
                <a:solidFill>
                  <a:schemeClr val="lt1"/>
                </a:solidFill>
              </a:defRPr>
            </a:lvl5pPr>
            <a:lvl6pPr lvl="5" algn="r">
              <a:lnSpc>
                <a:spcPct val="115000"/>
              </a:lnSpc>
              <a:spcBef>
                <a:spcPts val="1600"/>
              </a:spcBef>
              <a:spcAft>
                <a:spcPts val="0"/>
              </a:spcAft>
              <a:buClr>
                <a:schemeClr val="lt1"/>
              </a:buClr>
              <a:buSzPts val="1800"/>
              <a:buNone/>
              <a:defRPr sz="1800" b="1">
                <a:solidFill>
                  <a:schemeClr val="lt1"/>
                </a:solidFill>
              </a:defRPr>
            </a:lvl6pPr>
            <a:lvl7pPr lvl="6" algn="r">
              <a:lnSpc>
                <a:spcPct val="115000"/>
              </a:lnSpc>
              <a:spcBef>
                <a:spcPts val="1600"/>
              </a:spcBef>
              <a:spcAft>
                <a:spcPts val="0"/>
              </a:spcAft>
              <a:buClr>
                <a:schemeClr val="lt1"/>
              </a:buClr>
              <a:buSzPts val="1800"/>
              <a:buNone/>
              <a:defRPr sz="1800" b="1">
                <a:solidFill>
                  <a:schemeClr val="lt1"/>
                </a:solidFill>
              </a:defRPr>
            </a:lvl7pPr>
            <a:lvl8pPr lvl="7" algn="r">
              <a:lnSpc>
                <a:spcPct val="115000"/>
              </a:lnSpc>
              <a:spcBef>
                <a:spcPts val="1600"/>
              </a:spcBef>
              <a:spcAft>
                <a:spcPts val="0"/>
              </a:spcAft>
              <a:buClr>
                <a:schemeClr val="lt1"/>
              </a:buClr>
              <a:buSzPts val="1800"/>
              <a:buNone/>
              <a:defRPr sz="1800" b="1">
                <a:solidFill>
                  <a:schemeClr val="lt1"/>
                </a:solidFill>
              </a:defRPr>
            </a:lvl8pPr>
            <a:lvl9pPr lvl="8" algn="r">
              <a:lnSpc>
                <a:spcPct val="115000"/>
              </a:lnSpc>
              <a:spcBef>
                <a:spcPts val="1600"/>
              </a:spcBef>
              <a:spcAft>
                <a:spcPts val="1600"/>
              </a:spcAft>
              <a:buClr>
                <a:schemeClr val="lt1"/>
              </a:buClr>
              <a:buSzPts val="1800"/>
              <a:buNone/>
              <a:defRPr sz="1800" b="1">
                <a:solidFill>
                  <a:schemeClr val="lt1"/>
                </a:solidFill>
              </a:defRPr>
            </a:lvl9pPr>
          </a:lstStyle>
          <a:p>
            <a:endParaRPr/>
          </a:p>
        </p:txBody>
      </p:sp>
      <p:sp>
        <p:nvSpPr>
          <p:cNvPr id="146" name="Google Shape;146;p44"/>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AA 004 Content – GCS">
  <p:cSld name="SECTION_HEADER_1_2">
    <p:spTree>
      <p:nvGrpSpPr>
        <p:cNvPr id="1" name="Shape 147"/>
        <p:cNvGrpSpPr/>
        <p:nvPr/>
      </p:nvGrpSpPr>
      <p:grpSpPr>
        <a:xfrm>
          <a:off x="0" y="0"/>
          <a:ext cx="0" cy="0"/>
          <a:chOff x="0" y="0"/>
          <a:chExt cx="0" cy="0"/>
        </a:xfrm>
      </p:grpSpPr>
      <p:sp>
        <p:nvSpPr>
          <p:cNvPr id="148" name="Google Shape;148;p45"/>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45"/>
          <p:cNvSpPr txBox="1">
            <a:spLocks noGrp="1"/>
          </p:cNvSpPr>
          <p:nvPr>
            <p:ph type="sldNum" idx="12"/>
          </p:nvPr>
        </p:nvSpPr>
        <p:spPr>
          <a:xfrm>
            <a:off x="8140800" y="4734000"/>
            <a:ext cx="463200" cy="252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0" name="Google Shape;150;p45"/>
          <p:cNvPicPr preferRelativeResize="0"/>
          <p:nvPr/>
        </p:nvPicPr>
        <p:blipFill rotWithShape="1">
          <a:blip r:embed="rId2">
            <a:alphaModFix/>
          </a:blip>
          <a:srcRect/>
          <a:stretch/>
        </p:blipFill>
        <p:spPr>
          <a:xfrm>
            <a:off x="540000" y="180000"/>
            <a:ext cx="836727" cy="540000"/>
          </a:xfrm>
          <a:prstGeom prst="rect">
            <a:avLst/>
          </a:prstGeom>
          <a:noFill/>
          <a:ln>
            <a:noFill/>
          </a:ln>
        </p:spPr>
      </p:pic>
      <p:sp>
        <p:nvSpPr>
          <p:cNvPr id="151" name="Google Shape;151;p45"/>
          <p:cNvSpPr txBox="1">
            <a:spLocks noGrp="1"/>
          </p:cNvSpPr>
          <p:nvPr>
            <p:ph type="subTitle" idx="1"/>
          </p:nvPr>
        </p:nvSpPr>
        <p:spPr>
          <a:xfrm>
            <a:off x="3060000" y="171300"/>
            <a:ext cx="5544000" cy="540000"/>
          </a:xfrm>
          <a:prstGeom prst="rect">
            <a:avLst/>
          </a:prstGeom>
          <a:noFill/>
          <a:ln>
            <a:noFill/>
          </a:ln>
        </p:spPr>
        <p:txBody>
          <a:bodyPr spcFirstLastPara="1" wrap="square" lIns="18000" tIns="18000" rIns="18000" bIns="18000" anchor="ctr" anchorCtr="0">
            <a:noAutofit/>
          </a:bodyPr>
          <a:lstStyle>
            <a:lvl1pPr lvl="0" algn="r">
              <a:lnSpc>
                <a:spcPct val="115000"/>
              </a:lnSpc>
              <a:spcBef>
                <a:spcPts val="0"/>
              </a:spcBef>
              <a:spcAft>
                <a:spcPts val="0"/>
              </a:spcAft>
              <a:buClr>
                <a:schemeClr val="lt1"/>
              </a:buClr>
              <a:buSzPts val="1800"/>
              <a:buNone/>
              <a:defRPr>
                <a:solidFill>
                  <a:schemeClr val="lt1"/>
                </a:solidFill>
              </a:defRPr>
            </a:lvl1pPr>
            <a:lvl2pPr lvl="1" algn="r">
              <a:lnSpc>
                <a:spcPct val="115000"/>
              </a:lnSpc>
              <a:spcBef>
                <a:spcPts val="1600"/>
              </a:spcBef>
              <a:spcAft>
                <a:spcPts val="0"/>
              </a:spcAft>
              <a:buClr>
                <a:schemeClr val="lt1"/>
              </a:buClr>
              <a:buSzPts val="1800"/>
              <a:buNone/>
              <a:defRPr sz="1800" b="1">
                <a:solidFill>
                  <a:schemeClr val="lt1"/>
                </a:solidFill>
              </a:defRPr>
            </a:lvl2pPr>
            <a:lvl3pPr lvl="2" algn="r">
              <a:lnSpc>
                <a:spcPct val="115000"/>
              </a:lnSpc>
              <a:spcBef>
                <a:spcPts val="1600"/>
              </a:spcBef>
              <a:spcAft>
                <a:spcPts val="0"/>
              </a:spcAft>
              <a:buClr>
                <a:schemeClr val="lt1"/>
              </a:buClr>
              <a:buSzPts val="1800"/>
              <a:buNone/>
              <a:defRPr sz="1800" b="1">
                <a:solidFill>
                  <a:schemeClr val="lt1"/>
                </a:solidFill>
              </a:defRPr>
            </a:lvl3pPr>
            <a:lvl4pPr lvl="3" algn="r">
              <a:lnSpc>
                <a:spcPct val="115000"/>
              </a:lnSpc>
              <a:spcBef>
                <a:spcPts val="1600"/>
              </a:spcBef>
              <a:spcAft>
                <a:spcPts val="0"/>
              </a:spcAft>
              <a:buClr>
                <a:schemeClr val="lt1"/>
              </a:buClr>
              <a:buSzPts val="1800"/>
              <a:buNone/>
              <a:defRPr sz="1800" b="1">
                <a:solidFill>
                  <a:schemeClr val="lt1"/>
                </a:solidFill>
              </a:defRPr>
            </a:lvl4pPr>
            <a:lvl5pPr lvl="4" algn="r">
              <a:lnSpc>
                <a:spcPct val="115000"/>
              </a:lnSpc>
              <a:spcBef>
                <a:spcPts val="1600"/>
              </a:spcBef>
              <a:spcAft>
                <a:spcPts val="0"/>
              </a:spcAft>
              <a:buClr>
                <a:schemeClr val="lt1"/>
              </a:buClr>
              <a:buSzPts val="1800"/>
              <a:buNone/>
              <a:defRPr sz="1800" b="1">
                <a:solidFill>
                  <a:schemeClr val="lt1"/>
                </a:solidFill>
              </a:defRPr>
            </a:lvl5pPr>
            <a:lvl6pPr lvl="5" algn="r">
              <a:lnSpc>
                <a:spcPct val="115000"/>
              </a:lnSpc>
              <a:spcBef>
                <a:spcPts val="1600"/>
              </a:spcBef>
              <a:spcAft>
                <a:spcPts val="0"/>
              </a:spcAft>
              <a:buClr>
                <a:schemeClr val="lt1"/>
              </a:buClr>
              <a:buSzPts val="1800"/>
              <a:buNone/>
              <a:defRPr sz="1800" b="1">
                <a:solidFill>
                  <a:schemeClr val="lt1"/>
                </a:solidFill>
              </a:defRPr>
            </a:lvl6pPr>
            <a:lvl7pPr lvl="6" algn="r">
              <a:lnSpc>
                <a:spcPct val="115000"/>
              </a:lnSpc>
              <a:spcBef>
                <a:spcPts val="1600"/>
              </a:spcBef>
              <a:spcAft>
                <a:spcPts val="0"/>
              </a:spcAft>
              <a:buClr>
                <a:schemeClr val="lt1"/>
              </a:buClr>
              <a:buSzPts val="1800"/>
              <a:buNone/>
              <a:defRPr sz="1800" b="1">
                <a:solidFill>
                  <a:schemeClr val="lt1"/>
                </a:solidFill>
              </a:defRPr>
            </a:lvl7pPr>
            <a:lvl8pPr lvl="7" algn="r">
              <a:lnSpc>
                <a:spcPct val="115000"/>
              </a:lnSpc>
              <a:spcBef>
                <a:spcPts val="1600"/>
              </a:spcBef>
              <a:spcAft>
                <a:spcPts val="0"/>
              </a:spcAft>
              <a:buClr>
                <a:schemeClr val="lt1"/>
              </a:buClr>
              <a:buSzPts val="1800"/>
              <a:buNone/>
              <a:defRPr sz="1800" b="1">
                <a:solidFill>
                  <a:schemeClr val="lt1"/>
                </a:solidFill>
              </a:defRPr>
            </a:lvl8pPr>
            <a:lvl9pPr lvl="8" algn="r">
              <a:lnSpc>
                <a:spcPct val="115000"/>
              </a:lnSpc>
              <a:spcBef>
                <a:spcPts val="1600"/>
              </a:spcBef>
              <a:spcAft>
                <a:spcPts val="1600"/>
              </a:spcAft>
              <a:buClr>
                <a:schemeClr val="lt1"/>
              </a:buClr>
              <a:buSzPts val="1800"/>
              <a:buNone/>
              <a:defRPr sz="1800" b="1">
                <a:solidFill>
                  <a:schemeClr val="lt1"/>
                </a:solidFill>
              </a:defRPr>
            </a:lvl9pPr>
          </a:lstStyle>
          <a:p>
            <a:endParaRPr/>
          </a:p>
        </p:txBody>
      </p:sp>
      <p:sp>
        <p:nvSpPr>
          <p:cNvPr id="152" name="Google Shape;152;p45"/>
          <p:cNvSpPr txBox="1">
            <a:spLocks noGrp="1"/>
          </p:cNvSpPr>
          <p:nvPr>
            <p:ph type="body" idx="2"/>
          </p:nvPr>
        </p:nvSpPr>
        <p:spPr>
          <a:xfrm>
            <a:off x="539993" y="1720800"/>
            <a:ext cx="3960000" cy="288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53" name="Google Shape;153;p45"/>
          <p:cNvSpPr txBox="1">
            <a:spLocks noGrp="1"/>
          </p:cNvSpPr>
          <p:nvPr>
            <p:ph type="title"/>
          </p:nvPr>
        </p:nvSpPr>
        <p:spPr>
          <a:xfrm>
            <a:off x="539625" y="1084875"/>
            <a:ext cx="3960000" cy="6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000"/>
              <a:buNone/>
              <a:defRPr sz="2000" b="1">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800"/>
              <a:buNone/>
              <a:defRPr sz="1800" b="1">
                <a:latin typeface="Helvetica Neue"/>
                <a:ea typeface="Helvetica Neue"/>
                <a:cs typeface="Helvetica Neue"/>
                <a:sym typeface="Helvetica Neue"/>
              </a:defRPr>
            </a:lvl2pPr>
            <a:lvl3pPr lvl="2" algn="l">
              <a:lnSpc>
                <a:spcPct val="100000"/>
              </a:lnSpc>
              <a:spcBef>
                <a:spcPts val="0"/>
              </a:spcBef>
              <a:spcAft>
                <a:spcPts val="0"/>
              </a:spcAft>
              <a:buSzPts val="1800"/>
              <a:buNone/>
              <a:defRPr sz="1800" b="1">
                <a:latin typeface="Helvetica Neue"/>
                <a:ea typeface="Helvetica Neue"/>
                <a:cs typeface="Helvetica Neue"/>
                <a:sym typeface="Helvetica Neue"/>
              </a:defRPr>
            </a:lvl3pPr>
            <a:lvl4pPr lvl="3" algn="l">
              <a:lnSpc>
                <a:spcPct val="100000"/>
              </a:lnSpc>
              <a:spcBef>
                <a:spcPts val="0"/>
              </a:spcBef>
              <a:spcAft>
                <a:spcPts val="0"/>
              </a:spcAft>
              <a:buSzPts val="1800"/>
              <a:buNone/>
              <a:defRPr sz="1800" b="1">
                <a:latin typeface="Helvetica Neue"/>
                <a:ea typeface="Helvetica Neue"/>
                <a:cs typeface="Helvetica Neue"/>
                <a:sym typeface="Helvetica Neue"/>
              </a:defRPr>
            </a:lvl4pPr>
            <a:lvl5pPr lvl="4" algn="l">
              <a:lnSpc>
                <a:spcPct val="100000"/>
              </a:lnSpc>
              <a:spcBef>
                <a:spcPts val="0"/>
              </a:spcBef>
              <a:spcAft>
                <a:spcPts val="0"/>
              </a:spcAft>
              <a:buSzPts val="1800"/>
              <a:buNone/>
              <a:defRPr sz="1800" b="1">
                <a:latin typeface="Helvetica Neue"/>
                <a:ea typeface="Helvetica Neue"/>
                <a:cs typeface="Helvetica Neue"/>
                <a:sym typeface="Helvetica Neue"/>
              </a:defRPr>
            </a:lvl5pPr>
            <a:lvl6pPr lvl="5" algn="l">
              <a:lnSpc>
                <a:spcPct val="100000"/>
              </a:lnSpc>
              <a:spcBef>
                <a:spcPts val="0"/>
              </a:spcBef>
              <a:spcAft>
                <a:spcPts val="0"/>
              </a:spcAft>
              <a:buSzPts val="1800"/>
              <a:buNone/>
              <a:defRPr sz="1800" b="1">
                <a:latin typeface="Helvetica Neue"/>
                <a:ea typeface="Helvetica Neue"/>
                <a:cs typeface="Helvetica Neue"/>
                <a:sym typeface="Helvetica Neue"/>
              </a:defRPr>
            </a:lvl6pPr>
            <a:lvl7pPr lvl="6" algn="l">
              <a:lnSpc>
                <a:spcPct val="100000"/>
              </a:lnSpc>
              <a:spcBef>
                <a:spcPts val="0"/>
              </a:spcBef>
              <a:spcAft>
                <a:spcPts val="0"/>
              </a:spcAft>
              <a:buSzPts val="1800"/>
              <a:buNone/>
              <a:defRPr sz="1800" b="1">
                <a:latin typeface="Helvetica Neue"/>
                <a:ea typeface="Helvetica Neue"/>
                <a:cs typeface="Helvetica Neue"/>
                <a:sym typeface="Helvetica Neue"/>
              </a:defRPr>
            </a:lvl7pPr>
            <a:lvl8pPr lvl="7" algn="l">
              <a:lnSpc>
                <a:spcPct val="100000"/>
              </a:lnSpc>
              <a:spcBef>
                <a:spcPts val="0"/>
              </a:spcBef>
              <a:spcAft>
                <a:spcPts val="0"/>
              </a:spcAft>
              <a:buSzPts val="1800"/>
              <a:buNone/>
              <a:defRPr sz="1800" b="1">
                <a:latin typeface="Helvetica Neue"/>
                <a:ea typeface="Helvetica Neue"/>
                <a:cs typeface="Helvetica Neue"/>
                <a:sym typeface="Helvetica Neue"/>
              </a:defRPr>
            </a:lvl8pPr>
            <a:lvl9pPr lvl="8" algn="l">
              <a:lnSpc>
                <a:spcPct val="100000"/>
              </a:lnSpc>
              <a:spcBef>
                <a:spcPts val="0"/>
              </a:spcBef>
              <a:spcAft>
                <a:spcPts val="0"/>
              </a:spcAft>
              <a:buSzPts val="1800"/>
              <a:buNone/>
              <a:defRPr sz="1800" b="1">
                <a:latin typeface="Helvetica Neue"/>
                <a:ea typeface="Helvetica Neue"/>
                <a:cs typeface="Helvetica Neue"/>
                <a:sym typeface="Helvetica Neue"/>
              </a:defRPr>
            </a:lvl9pPr>
          </a:lstStyle>
          <a:p>
            <a:endParaRPr/>
          </a:p>
        </p:txBody>
      </p:sp>
      <p:sp>
        <p:nvSpPr>
          <p:cNvPr id="154" name="Google Shape;154;p45"/>
          <p:cNvSpPr txBox="1">
            <a:spLocks noGrp="1"/>
          </p:cNvSpPr>
          <p:nvPr>
            <p:ph type="body" idx="3"/>
          </p:nvPr>
        </p:nvSpPr>
        <p:spPr>
          <a:xfrm>
            <a:off x="4645343" y="1720800"/>
            <a:ext cx="3959700" cy="2887200"/>
          </a:xfrm>
          <a:prstGeom prst="rect">
            <a:avLst/>
          </a:prstGeom>
          <a:noFill/>
          <a:ln>
            <a:noFill/>
          </a:ln>
        </p:spPr>
        <p:txBody>
          <a:bodyPr spcFirstLastPara="1" wrap="square" lIns="91425" tIns="91425" rIns="91425" bIns="91425" anchor="t" anchorCtr="0">
            <a:noAutofit/>
          </a:bodyPr>
          <a:lstStyle>
            <a:lvl1pPr marL="457200" lvl="0" indent="-342900" algn="l">
              <a:lnSpc>
                <a:spcPct val="115000"/>
              </a:lnSpc>
              <a:spcBef>
                <a:spcPts val="0"/>
              </a:spcBef>
              <a:spcAft>
                <a:spcPts val="0"/>
              </a:spcAft>
              <a:buClr>
                <a:schemeClr val="dk1"/>
              </a:buClr>
              <a:buSzPts val="1800"/>
              <a:buChar char="●"/>
              <a:defRPr>
                <a:solidFill>
                  <a:schemeClr val="dk1"/>
                </a:solidFill>
              </a:defRPr>
            </a:lvl1pPr>
            <a:lvl2pPr marL="914400" lvl="1" indent="-317500" algn="l">
              <a:lnSpc>
                <a:spcPct val="115000"/>
              </a:lnSpc>
              <a:spcBef>
                <a:spcPts val="1600"/>
              </a:spcBef>
              <a:spcAft>
                <a:spcPts val="0"/>
              </a:spcAft>
              <a:buClr>
                <a:schemeClr val="dk1"/>
              </a:buClr>
              <a:buSzPts val="1400"/>
              <a:buChar char="○"/>
              <a:defRPr>
                <a:solidFill>
                  <a:schemeClr val="dk1"/>
                </a:solidFill>
              </a:defRPr>
            </a:lvl2pPr>
            <a:lvl3pPr marL="1371600" lvl="2" indent="-317500" algn="l">
              <a:lnSpc>
                <a:spcPct val="115000"/>
              </a:lnSpc>
              <a:spcBef>
                <a:spcPts val="1600"/>
              </a:spcBef>
              <a:spcAft>
                <a:spcPts val="0"/>
              </a:spcAft>
              <a:buClr>
                <a:schemeClr val="dk1"/>
              </a:buClr>
              <a:buSzPts val="1400"/>
              <a:buChar char="■"/>
              <a:defRPr>
                <a:solidFill>
                  <a:schemeClr val="dk1"/>
                </a:solidFill>
              </a:defRPr>
            </a:lvl3pPr>
            <a:lvl4pPr marL="1828800" lvl="3" indent="-317500" algn="l">
              <a:lnSpc>
                <a:spcPct val="115000"/>
              </a:lnSpc>
              <a:spcBef>
                <a:spcPts val="1600"/>
              </a:spcBef>
              <a:spcAft>
                <a:spcPts val="0"/>
              </a:spcAft>
              <a:buClr>
                <a:schemeClr val="dk1"/>
              </a:buClr>
              <a:buSzPts val="1400"/>
              <a:buChar char="●"/>
              <a:defRPr>
                <a:solidFill>
                  <a:schemeClr val="dk1"/>
                </a:solidFill>
              </a:defRPr>
            </a:lvl4pPr>
            <a:lvl5pPr marL="2286000" lvl="4" indent="-317500" algn="l">
              <a:lnSpc>
                <a:spcPct val="115000"/>
              </a:lnSpc>
              <a:spcBef>
                <a:spcPts val="1600"/>
              </a:spcBef>
              <a:spcAft>
                <a:spcPts val="0"/>
              </a:spcAft>
              <a:buClr>
                <a:schemeClr val="dk1"/>
              </a:buClr>
              <a:buSzPts val="1400"/>
              <a:buChar char="○"/>
              <a:defRPr>
                <a:solidFill>
                  <a:schemeClr val="dk1"/>
                </a:solidFill>
              </a:defRPr>
            </a:lvl5pPr>
            <a:lvl6pPr marL="2743200" lvl="5" indent="-317500" algn="l">
              <a:lnSpc>
                <a:spcPct val="115000"/>
              </a:lnSpc>
              <a:spcBef>
                <a:spcPts val="1600"/>
              </a:spcBef>
              <a:spcAft>
                <a:spcPts val="0"/>
              </a:spcAft>
              <a:buClr>
                <a:schemeClr val="dk1"/>
              </a:buClr>
              <a:buSzPts val="1400"/>
              <a:buChar char="■"/>
              <a:defRPr>
                <a:solidFill>
                  <a:schemeClr val="dk1"/>
                </a:solidFill>
              </a:defRPr>
            </a:lvl6pPr>
            <a:lvl7pPr marL="3200400" lvl="6" indent="-317500" algn="l">
              <a:lnSpc>
                <a:spcPct val="115000"/>
              </a:lnSpc>
              <a:spcBef>
                <a:spcPts val="1600"/>
              </a:spcBef>
              <a:spcAft>
                <a:spcPts val="0"/>
              </a:spcAft>
              <a:buClr>
                <a:schemeClr val="dk1"/>
              </a:buClr>
              <a:buSzPts val="1400"/>
              <a:buChar char="●"/>
              <a:defRPr>
                <a:solidFill>
                  <a:schemeClr val="dk1"/>
                </a:solidFill>
              </a:defRPr>
            </a:lvl7pPr>
            <a:lvl8pPr marL="3657600" lvl="7" indent="-317500" algn="l">
              <a:lnSpc>
                <a:spcPct val="115000"/>
              </a:lnSpc>
              <a:spcBef>
                <a:spcPts val="1600"/>
              </a:spcBef>
              <a:spcAft>
                <a:spcPts val="0"/>
              </a:spcAft>
              <a:buClr>
                <a:schemeClr val="dk1"/>
              </a:buClr>
              <a:buSzPts val="1400"/>
              <a:buChar char="○"/>
              <a:defRPr>
                <a:solidFill>
                  <a:schemeClr val="dk1"/>
                </a:solidFill>
              </a:defRPr>
            </a:lvl8pPr>
            <a:lvl9pPr marL="4114800" lvl="8" indent="-317500" algn="l">
              <a:lnSpc>
                <a:spcPct val="115000"/>
              </a:lnSpc>
              <a:spcBef>
                <a:spcPts val="1600"/>
              </a:spcBef>
              <a:spcAft>
                <a:spcPts val="1600"/>
              </a:spcAft>
              <a:buClr>
                <a:schemeClr val="dk1"/>
              </a:buClr>
              <a:buSzPts val="1400"/>
              <a:buChar char="■"/>
              <a:defRPr>
                <a:solidFill>
                  <a:schemeClr val="dk1"/>
                </a:solidFill>
              </a:defRPr>
            </a:lvl9pPr>
          </a:lstStyle>
          <a:p>
            <a:endParaRPr/>
          </a:p>
        </p:txBody>
      </p:sp>
      <p:sp>
        <p:nvSpPr>
          <p:cNvPr id="155" name="Google Shape;155;p45"/>
          <p:cNvSpPr txBox="1">
            <a:spLocks noGrp="1"/>
          </p:cNvSpPr>
          <p:nvPr>
            <p:ph type="title" idx="4"/>
          </p:nvPr>
        </p:nvSpPr>
        <p:spPr>
          <a:xfrm>
            <a:off x="4644975" y="1084875"/>
            <a:ext cx="3959700" cy="6360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chemeClr val="dk1"/>
              </a:buClr>
              <a:buSzPts val="2000"/>
              <a:buNone/>
              <a:defRPr sz="2000" b="1">
                <a:solidFill>
                  <a:schemeClr val="dk1"/>
                </a:solidFill>
                <a:latin typeface="Helvetica Neue"/>
                <a:ea typeface="Helvetica Neue"/>
                <a:cs typeface="Helvetica Neue"/>
                <a:sym typeface="Helvetica Neue"/>
              </a:defRPr>
            </a:lvl1pPr>
            <a:lvl2pPr lvl="1" algn="l">
              <a:lnSpc>
                <a:spcPct val="100000"/>
              </a:lnSpc>
              <a:spcBef>
                <a:spcPts val="0"/>
              </a:spcBef>
              <a:spcAft>
                <a:spcPts val="0"/>
              </a:spcAft>
              <a:buSzPts val="1800"/>
              <a:buNone/>
              <a:defRPr sz="1800" b="1">
                <a:latin typeface="Helvetica Neue"/>
                <a:ea typeface="Helvetica Neue"/>
                <a:cs typeface="Helvetica Neue"/>
                <a:sym typeface="Helvetica Neue"/>
              </a:defRPr>
            </a:lvl2pPr>
            <a:lvl3pPr lvl="2" algn="l">
              <a:lnSpc>
                <a:spcPct val="100000"/>
              </a:lnSpc>
              <a:spcBef>
                <a:spcPts val="0"/>
              </a:spcBef>
              <a:spcAft>
                <a:spcPts val="0"/>
              </a:spcAft>
              <a:buSzPts val="1800"/>
              <a:buNone/>
              <a:defRPr sz="1800" b="1">
                <a:latin typeface="Helvetica Neue"/>
                <a:ea typeface="Helvetica Neue"/>
                <a:cs typeface="Helvetica Neue"/>
                <a:sym typeface="Helvetica Neue"/>
              </a:defRPr>
            </a:lvl3pPr>
            <a:lvl4pPr lvl="3" algn="l">
              <a:lnSpc>
                <a:spcPct val="100000"/>
              </a:lnSpc>
              <a:spcBef>
                <a:spcPts val="0"/>
              </a:spcBef>
              <a:spcAft>
                <a:spcPts val="0"/>
              </a:spcAft>
              <a:buSzPts val="1800"/>
              <a:buNone/>
              <a:defRPr sz="1800" b="1">
                <a:latin typeface="Helvetica Neue"/>
                <a:ea typeface="Helvetica Neue"/>
                <a:cs typeface="Helvetica Neue"/>
                <a:sym typeface="Helvetica Neue"/>
              </a:defRPr>
            </a:lvl4pPr>
            <a:lvl5pPr lvl="4" algn="l">
              <a:lnSpc>
                <a:spcPct val="100000"/>
              </a:lnSpc>
              <a:spcBef>
                <a:spcPts val="0"/>
              </a:spcBef>
              <a:spcAft>
                <a:spcPts val="0"/>
              </a:spcAft>
              <a:buSzPts val="1800"/>
              <a:buNone/>
              <a:defRPr sz="1800" b="1">
                <a:latin typeface="Helvetica Neue"/>
                <a:ea typeface="Helvetica Neue"/>
                <a:cs typeface="Helvetica Neue"/>
                <a:sym typeface="Helvetica Neue"/>
              </a:defRPr>
            </a:lvl5pPr>
            <a:lvl6pPr lvl="5" algn="l">
              <a:lnSpc>
                <a:spcPct val="100000"/>
              </a:lnSpc>
              <a:spcBef>
                <a:spcPts val="0"/>
              </a:spcBef>
              <a:spcAft>
                <a:spcPts val="0"/>
              </a:spcAft>
              <a:buSzPts val="1800"/>
              <a:buNone/>
              <a:defRPr sz="1800" b="1">
                <a:latin typeface="Helvetica Neue"/>
                <a:ea typeface="Helvetica Neue"/>
                <a:cs typeface="Helvetica Neue"/>
                <a:sym typeface="Helvetica Neue"/>
              </a:defRPr>
            </a:lvl6pPr>
            <a:lvl7pPr lvl="6" algn="l">
              <a:lnSpc>
                <a:spcPct val="100000"/>
              </a:lnSpc>
              <a:spcBef>
                <a:spcPts val="0"/>
              </a:spcBef>
              <a:spcAft>
                <a:spcPts val="0"/>
              </a:spcAft>
              <a:buSzPts val="1800"/>
              <a:buNone/>
              <a:defRPr sz="1800" b="1">
                <a:latin typeface="Helvetica Neue"/>
                <a:ea typeface="Helvetica Neue"/>
                <a:cs typeface="Helvetica Neue"/>
                <a:sym typeface="Helvetica Neue"/>
              </a:defRPr>
            </a:lvl7pPr>
            <a:lvl8pPr lvl="7" algn="l">
              <a:lnSpc>
                <a:spcPct val="100000"/>
              </a:lnSpc>
              <a:spcBef>
                <a:spcPts val="0"/>
              </a:spcBef>
              <a:spcAft>
                <a:spcPts val="0"/>
              </a:spcAft>
              <a:buSzPts val="1800"/>
              <a:buNone/>
              <a:defRPr sz="1800" b="1">
                <a:latin typeface="Helvetica Neue"/>
                <a:ea typeface="Helvetica Neue"/>
                <a:cs typeface="Helvetica Neue"/>
                <a:sym typeface="Helvetica Neue"/>
              </a:defRPr>
            </a:lvl8pPr>
            <a:lvl9pPr lvl="8" algn="l">
              <a:lnSpc>
                <a:spcPct val="100000"/>
              </a:lnSpc>
              <a:spcBef>
                <a:spcPts val="0"/>
              </a:spcBef>
              <a:spcAft>
                <a:spcPts val="0"/>
              </a:spcAft>
              <a:buSzPts val="1800"/>
              <a:buNone/>
              <a:defRPr sz="1800" b="1">
                <a:latin typeface="Helvetica Neue"/>
                <a:ea typeface="Helvetica Neue"/>
                <a:cs typeface="Helvetica Neue"/>
                <a:sym typeface="Helvetica Neue"/>
              </a:defRPr>
            </a:lvl9pPr>
          </a:lstStyle>
          <a:p>
            <a:endParaRPr/>
          </a:p>
        </p:txBody>
      </p:sp>
      <p:sp>
        <p:nvSpPr>
          <p:cNvPr id="156" name="Google Shape;156;p45"/>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AA 002 Section header – GCS ">
  <p:cSld name="SECTION_HEADER_6">
    <p:spTree>
      <p:nvGrpSpPr>
        <p:cNvPr id="1" name="Shape 157"/>
        <p:cNvGrpSpPr/>
        <p:nvPr/>
      </p:nvGrpSpPr>
      <p:grpSpPr>
        <a:xfrm>
          <a:off x="0" y="0"/>
          <a:ext cx="0" cy="0"/>
          <a:chOff x="0" y="0"/>
          <a:chExt cx="0" cy="0"/>
        </a:xfrm>
      </p:grpSpPr>
      <p:sp>
        <p:nvSpPr>
          <p:cNvPr id="158" name="Google Shape;158;p46"/>
          <p:cNvSpPr/>
          <p:nvPr/>
        </p:nvSpPr>
        <p:spPr>
          <a:xfrm>
            <a:off x="0" y="0"/>
            <a:ext cx="9144000" cy="344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9" name="Google Shape;159;p46"/>
          <p:cNvSpPr txBox="1">
            <a:spLocks noGrp="1"/>
          </p:cNvSpPr>
          <p:nvPr>
            <p:ph type="sldNum" idx="12"/>
          </p:nvPr>
        </p:nvSpPr>
        <p:spPr>
          <a:xfrm>
            <a:off x="8140800" y="4734000"/>
            <a:ext cx="463200" cy="2520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0" name="Google Shape;160;p46"/>
          <p:cNvPicPr preferRelativeResize="0"/>
          <p:nvPr/>
        </p:nvPicPr>
        <p:blipFill rotWithShape="1">
          <a:blip r:embed="rId2">
            <a:alphaModFix/>
          </a:blip>
          <a:srcRect/>
          <a:stretch/>
        </p:blipFill>
        <p:spPr>
          <a:xfrm>
            <a:off x="540000" y="180000"/>
            <a:ext cx="997102" cy="643500"/>
          </a:xfrm>
          <a:prstGeom prst="rect">
            <a:avLst/>
          </a:prstGeom>
          <a:noFill/>
          <a:ln>
            <a:noFill/>
          </a:ln>
        </p:spPr>
      </p:pic>
      <p:sp>
        <p:nvSpPr>
          <p:cNvPr id="161" name="Google Shape;161;p46"/>
          <p:cNvSpPr txBox="1">
            <a:spLocks noGrp="1"/>
          </p:cNvSpPr>
          <p:nvPr>
            <p:ph type="title"/>
          </p:nvPr>
        </p:nvSpPr>
        <p:spPr>
          <a:xfrm>
            <a:off x="3060000" y="1720800"/>
            <a:ext cx="5544000" cy="17208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Clr>
                <a:schemeClr val="lt1"/>
              </a:buClr>
              <a:buSzPts val="2400"/>
              <a:buFont typeface="Helvetica Neue"/>
              <a:buNone/>
              <a:defRPr sz="2400">
                <a:solidFill>
                  <a:schemeClr val="lt1"/>
                </a:solidFill>
                <a:latin typeface="Helvetica Neue"/>
                <a:ea typeface="Helvetica Neue"/>
                <a:cs typeface="Helvetica Neue"/>
                <a:sym typeface="Helvetica Neue"/>
              </a:defRPr>
            </a:lvl1pPr>
            <a:lvl2pPr lvl="1"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2pPr>
            <a:lvl3pPr lvl="2"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3pPr>
            <a:lvl4pPr lvl="3"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4pPr>
            <a:lvl5pPr lvl="4"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5pPr>
            <a:lvl6pPr lvl="5"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6pPr>
            <a:lvl7pPr lvl="6"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7pPr>
            <a:lvl8pPr lvl="7"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8pPr>
            <a:lvl9pPr lvl="8" algn="r">
              <a:lnSpc>
                <a:spcPct val="100000"/>
              </a:lnSpc>
              <a:spcBef>
                <a:spcPts val="0"/>
              </a:spcBef>
              <a:spcAft>
                <a:spcPts val="0"/>
              </a:spcAft>
              <a:buClr>
                <a:schemeClr val="lt1"/>
              </a:buClr>
              <a:buSzPts val="2400"/>
              <a:buNone/>
              <a:defRPr sz="2400" b="1">
                <a:solidFill>
                  <a:schemeClr val="lt1"/>
                </a:solidFill>
                <a:latin typeface="Helvetica Neue"/>
                <a:ea typeface="Helvetica Neue"/>
                <a:cs typeface="Helvetica Neue"/>
                <a:sym typeface="Helvetica Neue"/>
              </a:defRPr>
            </a:lvl9pPr>
          </a:lstStyle>
          <a:p>
            <a:endParaRPr/>
          </a:p>
        </p:txBody>
      </p:sp>
      <p:sp>
        <p:nvSpPr>
          <p:cNvPr id="162" name="Google Shape;162;p46"/>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_6">
  <p:cSld name="TITLE_6">
    <p:spTree>
      <p:nvGrpSpPr>
        <p:cNvPr id="1" name="Shape 163"/>
        <p:cNvGrpSpPr/>
        <p:nvPr/>
      </p:nvGrpSpPr>
      <p:grpSpPr>
        <a:xfrm>
          <a:off x="0" y="0"/>
          <a:ext cx="0" cy="0"/>
          <a:chOff x="0" y="0"/>
          <a:chExt cx="0" cy="0"/>
        </a:xfrm>
      </p:grpSpPr>
      <p:sp>
        <p:nvSpPr>
          <p:cNvPr id="164" name="Google Shape;164;p47"/>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165" name="Google Shape;165;p47"/>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900"/>
              <a:buNone/>
              <a:defRPr sz="2900"/>
            </a:lvl1pPr>
            <a:lvl2pPr lvl="1" algn="ctr">
              <a:lnSpc>
                <a:spcPct val="100000"/>
              </a:lnSpc>
              <a:spcBef>
                <a:spcPts val="1600"/>
              </a:spcBef>
              <a:spcAft>
                <a:spcPts val="0"/>
              </a:spcAft>
              <a:buSzPts val="2900"/>
              <a:buNone/>
              <a:defRPr sz="2900"/>
            </a:lvl2pPr>
            <a:lvl3pPr lvl="2" algn="ctr">
              <a:lnSpc>
                <a:spcPct val="100000"/>
              </a:lnSpc>
              <a:spcBef>
                <a:spcPts val="1600"/>
              </a:spcBef>
              <a:spcAft>
                <a:spcPts val="0"/>
              </a:spcAft>
              <a:buSzPts val="2900"/>
              <a:buNone/>
              <a:defRPr sz="2900"/>
            </a:lvl3pPr>
            <a:lvl4pPr lvl="3" algn="ctr">
              <a:lnSpc>
                <a:spcPct val="100000"/>
              </a:lnSpc>
              <a:spcBef>
                <a:spcPts val="1600"/>
              </a:spcBef>
              <a:spcAft>
                <a:spcPts val="0"/>
              </a:spcAft>
              <a:buSzPts val="2900"/>
              <a:buNone/>
              <a:defRPr sz="2900"/>
            </a:lvl4pPr>
            <a:lvl5pPr lvl="4" algn="ctr">
              <a:lnSpc>
                <a:spcPct val="100000"/>
              </a:lnSpc>
              <a:spcBef>
                <a:spcPts val="1600"/>
              </a:spcBef>
              <a:spcAft>
                <a:spcPts val="0"/>
              </a:spcAft>
              <a:buSzPts val="2900"/>
              <a:buNone/>
              <a:defRPr sz="2900"/>
            </a:lvl5pPr>
            <a:lvl6pPr lvl="5" algn="ctr">
              <a:lnSpc>
                <a:spcPct val="100000"/>
              </a:lnSpc>
              <a:spcBef>
                <a:spcPts val="1600"/>
              </a:spcBef>
              <a:spcAft>
                <a:spcPts val="0"/>
              </a:spcAft>
              <a:buSzPts val="2900"/>
              <a:buNone/>
              <a:defRPr sz="2900"/>
            </a:lvl6pPr>
            <a:lvl7pPr lvl="6" algn="ctr">
              <a:lnSpc>
                <a:spcPct val="100000"/>
              </a:lnSpc>
              <a:spcBef>
                <a:spcPts val="1600"/>
              </a:spcBef>
              <a:spcAft>
                <a:spcPts val="0"/>
              </a:spcAft>
              <a:buSzPts val="2900"/>
              <a:buNone/>
              <a:defRPr sz="2900"/>
            </a:lvl7pPr>
            <a:lvl8pPr lvl="7" algn="ctr">
              <a:lnSpc>
                <a:spcPct val="100000"/>
              </a:lnSpc>
              <a:spcBef>
                <a:spcPts val="1600"/>
              </a:spcBef>
              <a:spcAft>
                <a:spcPts val="0"/>
              </a:spcAft>
              <a:buSzPts val="2900"/>
              <a:buNone/>
              <a:defRPr sz="2900"/>
            </a:lvl8pPr>
            <a:lvl9pPr lvl="8" algn="ctr">
              <a:lnSpc>
                <a:spcPct val="100000"/>
              </a:lnSpc>
              <a:spcBef>
                <a:spcPts val="1600"/>
              </a:spcBef>
              <a:spcAft>
                <a:spcPts val="0"/>
              </a:spcAft>
              <a:buSzPts val="2900"/>
              <a:buNone/>
              <a:defRPr sz="2900"/>
            </a:lvl9pPr>
          </a:lstStyle>
          <a:p>
            <a:endParaRPr/>
          </a:p>
        </p:txBody>
      </p:sp>
      <p:sp>
        <p:nvSpPr>
          <p:cNvPr id="166" name="Google Shape;16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_7">
  <p:cSld name="TITLE_7">
    <p:spTree>
      <p:nvGrpSpPr>
        <p:cNvPr id="1" name="Shape 167"/>
        <p:cNvGrpSpPr/>
        <p:nvPr/>
      </p:nvGrpSpPr>
      <p:grpSpPr>
        <a:xfrm>
          <a:off x="0" y="0"/>
          <a:ext cx="0" cy="0"/>
          <a:chOff x="0" y="0"/>
          <a:chExt cx="0" cy="0"/>
        </a:xfrm>
      </p:grpSpPr>
      <p:sp>
        <p:nvSpPr>
          <p:cNvPr id="168" name="Google Shape;168;p48"/>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69" name="Google Shape;169;p48"/>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1600"/>
              </a:spcBef>
              <a:spcAft>
                <a:spcPts val="0"/>
              </a:spcAft>
              <a:buSzPts val="2800"/>
              <a:buNone/>
              <a:defRPr sz="2800"/>
            </a:lvl2pPr>
            <a:lvl3pPr lvl="2" algn="ctr">
              <a:lnSpc>
                <a:spcPct val="100000"/>
              </a:lnSpc>
              <a:spcBef>
                <a:spcPts val="1600"/>
              </a:spcBef>
              <a:spcAft>
                <a:spcPts val="0"/>
              </a:spcAft>
              <a:buSzPts val="2800"/>
              <a:buNone/>
              <a:defRPr sz="2800"/>
            </a:lvl3pPr>
            <a:lvl4pPr lvl="3" algn="ctr">
              <a:lnSpc>
                <a:spcPct val="100000"/>
              </a:lnSpc>
              <a:spcBef>
                <a:spcPts val="1600"/>
              </a:spcBef>
              <a:spcAft>
                <a:spcPts val="0"/>
              </a:spcAft>
              <a:buSzPts val="2800"/>
              <a:buNone/>
              <a:defRPr sz="2800"/>
            </a:lvl4pPr>
            <a:lvl5pPr lvl="4" algn="ctr">
              <a:lnSpc>
                <a:spcPct val="100000"/>
              </a:lnSpc>
              <a:spcBef>
                <a:spcPts val="1600"/>
              </a:spcBef>
              <a:spcAft>
                <a:spcPts val="0"/>
              </a:spcAft>
              <a:buSzPts val="2800"/>
              <a:buNone/>
              <a:defRPr sz="2800"/>
            </a:lvl5pPr>
            <a:lvl6pPr lvl="5" algn="ctr">
              <a:lnSpc>
                <a:spcPct val="100000"/>
              </a:lnSpc>
              <a:spcBef>
                <a:spcPts val="1600"/>
              </a:spcBef>
              <a:spcAft>
                <a:spcPts val="0"/>
              </a:spcAft>
              <a:buSzPts val="2800"/>
              <a:buNone/>
              <a:defRPr sz="2800"/>
            </a:lvl6pPr>
            <a:lvl7pPr lvl="6" algn="ctr">
              <a:lnSpc>
                <a:spcPct val="100000"/>
              </a:lnSpc>
              <a:spcBef>
                <a:spcPts val="1600"/>
              </a:spcBef>
              <a:spcAft>
                <a:spcPts val="0"/>
              </a:spcAft>
              <a:buSzPts val="2800"/>
              <a:buNone/>
              <a:defRPr sz="2800"/>
            </a:lvl7pPr>
            <a:lvl8pPr lvl="7" algn="ctr">
              <a:lnSpc>
                <a:spcPct val="100000"/>
              </a:lnSpc>
              <a:spcBef>
                <a:spcPts val="1600"/>
              </a:spcBef>
              <a:spcAft>
                <a:spcPts val="0"/>
              </a:spcAft>
              <a:buSzPts val="2800"/>
              <a:buNone/>
              <a:defRPr sz="2800"/>
            </a:lvl8pPr>
            <a:lvl9pPr lvl="8" algn="ctr">
              <a:lnSpc>
                <a:spcPct val="100000"/>
              </a:lnSpc>
              <a:spcBef>
                <a:spcPts val="1600"/>
              </a:spcBef>
              <a:spcAft>
                <a:spcPts val="0"/>
              </a:spcAft>
              <a:buSzPts val="2800"/>
              <a:buNone/>
              <a:defRPr sz="2800"/>
            </a:lvl9pPr>
          </a:lstStyle>
          <a:p>
            <a:endParaRPr/>
          </a:p>
        </p:txBody>
      </p:sp>
      <p:sp>
        <p:nvSpPr>
          <p:cNvPr id="170" name="Google Shape;170;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_7 1">
  <p:cSld name="TITLE_7_1">
    <p:spTree>
      <p:nvGrpSpPr>
        <p:cNvPr id="1" name="Shape 171"/>
        <p:cNvGrpSpPr/>
        <p:nvPr/>
      </p:nvGrpSpPr>
      <p:grpSpPr>
        <a:xfrm>
          <a:off x="0" y="0"/>
          <a:ext cx="0" cy="0"/>
          <a:chOff x="0" y="0"/>
          <a:chExt cx="0" cy="0"/>
        </a:xfrm>
      </p:grpSpPr>
      <p:sp>
        <p:nvSpPr>
          <p:cNvPr id="172" name="Google Shape;172;p4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173" name="Google Shape;173;p4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900"/>
              <a:buNone/>
              <a:defRPr sz="2900"/>
            </a:lvl1pPr>
            <a:lvl2pPr lvl="1" algn="ctr">
              <a:lnSpc>
                <a:spcPct val="100000"/>
              </a:lnSpc>
              <a:spcBef>
                <a:spcPts val="1600"/>
              </a:spcBef>
              <a:spcAft>
                <a:spcPts val="0"/>
              </a:spcAft>
              <a:buSzPts val="2900"/>
              <a:buNone/>
              <a:defRPr sz="2900"/>
            </a:lvl2pPr>
            <a:lvl3pPr lvl="2" algn="ctr">
              <a:lnSpc>
                <a:spcPct val="100000"/>
              </a:lnSpc>
              <a:spcBef>
                <a:spcPts val="1600"/>
              </a:spcBef>
              <a:spcAft>
                <a:spcPts val="0"/>
              </a:spcAft>
              <a:buSzPts val="2900"/>
              <a:buNone/>
              <a:defRPr sz="2900"/>
            </a:lvl3pPr>
            <a:lvl4pPr lvl="3" algn="ctr">
              <a:lnSpc>
                <a:spcPct val="100000"/>
              </a:lnSpc>
              <a:spcBef>
                <a:spcPts val="1600"/>
              </a:spcBef>
              <a:spcAft>
                <a:spcPts val="0"/>
              </a:spcAft>
              <a:buSzPts val="2900"/>
              <a:buNone/>
              <a:defRPr sz="2900"/>
            </a:lvl4pPr>
            <a:lvl5pPr lvl="4" algn="ctr">
              <a:lnSpc>
                <a:spcPct val="100000"/>
              </a:lnSpc>
              <a:spcBef>
                <a:spcPts val="1600"/>
              </a:spcBef>
              <a:spcAft>
                <a:spcPts val="0"/>
              </a:spcAft>
              <a:buSzPts val="2900"/>
              <a:buNone/>
              <a:defRPr sz="2900"/>
            </a:lvl5pPr>
            <a:lvl6pPr lvl="5" algn="ctr">
              <a:lnSpc>
                <a:spcPct val="100000"/>
              </a:lnSpc>
              <a:spcBef>
                <a:spcPts val="1600"/>
              </a:spcBef>
              <a:spcAft>
                <a:spcPts val="0"/>
              </a:spcAft>
              <a:buSzPts val="2900"/>
              <a:buNone/>
              <a:defRPr sz="2900"/>
            </a:lvl6pPr>
            <a:lvl7pPr lvl="6" algn="ctr">
              <a:lnSpc>
                <a:spcPct val="100000"/>
              </a:lnSpc>
              <a:spcBef>
                <a:spcPts val="1600"/>
              </a:spcBef>
              <a:spcAft>
                <a:spcPts val="0"/>
              </a:spcAft>
              <a:buSzPts val="2900"/>
              <a:buNone/>
              <a:defRPr sz="2900"/>
            </a:lvl7pPr>
            <a:lvl8pPr lvl="7" algn="ctr">
              <a:lnSpc>
                <a:spcPct val="100000"/>
              </a:lnSpc>
              <a:spcBef>
                <a:spcPts val="1600"/>
              </a:spcBef>
              <a:spcAft>
                <a:spcPts val="0"/>
              </a:spcAft>
              <a:buSzPts val="2900"/>
              <a:buNone/>
              <a:defRPr sz="2900"/>
            </a:lvl8pPr>
            <a:lvl9pPr lvl="8" algn="ctr">
              <a:lnSpc>
                <a:spcPct val="100000"/>
              </a:lnSpc>
              <a:spcBef>
                <a:spcPts val="1600"/>
              </a:spcBef>
              <a:spcAft>
                <a:spcPts val="0"/>
              </a:spcAft>
              <a:buSzPts val="2900"/>
              <a:buNone/>
              <a:defRPr sz="2900"/>
            </a:lvl9pPr>
          </a:lstStyle>
          <a:p>
            <a:endParaRPr/>
          </a:p>
        </p:txBody>
      </p:sp>
      <p:sp>
        <p:nvSpPr>
          <p:cNvPr id="174" name="Google Shape;174;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slide">
  <p:cSld name="TITLE_8">
    <p:spTree>
      <p:nvGrpSpPr>
        <p:cNvPr id="1" name="Shape 175"/>
        <p:cNvGrpSpPr/>
        <p:nvPr/>
      </p:nvGrpSpPr>
      <p:grpSpPr>
        <a:xfrm>
          <a:off x="0" y="0"/>
          <a:ext cx="0" cy="0"/>
          <a:chOff x="0" y="0"/>
          <a:chExt cx="0" cy="0"/>
        </a:xfrm>
      </p:grpSpPr>
      <p:sp>
        <p:nvSpPr>
          <p:cNvPr id="176" name="Google Shape;176;p50"/>
          <p:cNvSpPr txBox="1">
            <a:spLocks noGrp="1"/>
          </p:cNvSpPr>
          <p:nvPr>
            <p:ph type="ctrTitle"/>
          </p:nvPr>
        </p:nvSpPr>
        <p:spPr>
          <a:xfrm>
            <a:off x="311708" y="744575"/>
            <a:ext cx="8520600" cy="2052600"/>
          </a:xfrm>
          <a:prstGeom prst="rect">
            <a:avLst/>
          </a:prstGeom>
          <a:noFill/>
          <a:ln>
            <a:noFill/>
          </a:ln>
        </p:spPr>
        <p:txBody>
          <a:bodyPr spcFirstLastPara="1" wrap="square" lIns="92475" tIns="92475" rIns="92475" bIns="92475" anchor="b" anchorCtr="0">
            <a:noAutofit/>
          </a:bodyPr>
          <a:lstStyle>
            <a:lvl1pPr lvl="0" algn="ctr">
              <a:lnSpc>
                <a:spcPct val="100000"/>
              </a:lnSpc>
              <a:spcBef>
                <a:spcPts val="0"/>
              </a:spcBef>
              <a:spcAft>
                <a:spcPts val="0"/>
              </a:spcAft>
              <a:buSzPts val="5300"/>
              <a:buNone/>
              <a:defRPr sz="5300"/>
            </a:lvl1pPr>
            <a:lvl2pPr lvl="1" algn="ctr">
              <a:lnSpc>
                <a:spcPct val="100000"/>
              </a:lnSpc>
              <a:spcBef>
                <a:spcPts val="0"/>
              </a:spcBef>
              <a:spcAft>
                <a:spcPts val="0"/>
              </a:spcAft>
              <a:buSzPts val="5300"/>
              <a:buNone/>
              <a:defRPr sz="5300"/>
            </a:lvl2pPr>
            <a:lvl3pPr lvl="2" algn="ctr">
              <a:lnSpc>
                <a:spcPct val="100000"/>
              </a:lnSpc>
              <a:spcBef>
                <a:spcPts val="0"/>
              </a:spcBef>
              <a:spcAft>
                <a:spcPts val="0"/>
              </a:spcAft>
              <a:buSzPts val="5300"/>
              <a:buNone/>
              <a:defRPr sz="5300"/>
            </a:lvl3pPr>
            <a:lvl4pPr lvl="3" algn="ctr">
              <a:lnSpc>
                <a:spcPct val="100000"/>
              </a:lnSpc>
              <a:spcBef>
                <a:spcPts val="0"/>
              </a:spcBef>
              <a:spcAft>
                <a:spcPts val="0"/>
              </a:spcAft>
              <a:buSzPts val="5300"/>
              <a:buNone/>
              <a:defRPr sz="5300"/>
            </a:lvl4pPr>
            <a:lvl5pPr lvl="4" algn="ctr">
              <a:lnSpc>
                <a:spcPct val="100000"/>
              </a:lnSpc>
              <a:spcBef>
                <a:spcPts val="0"/>
              </a:spcBef>
              <a:spcAft>
                <a:spcPts val="0"/>
              </a:spcAft>
              <a:buSzPts val="5300"/>
              <a:buNone/>
              <a:defRPr sz="5300"/>
            </a:lvl5pPr>
            <a:lvl6pPr lvl="5" algn="ctr">
              <a:lnSpc>
                <a:spcPct val="100000"/>
              </a:lnSpc>
              <a:spcBef>
                <a:spcPts val="0"/>
              </a:spcBef>
              <a:spcAft>
                <a:spcPts val="0"/>
              </a:spcAft>
              <a:buSzPts val="5300"/>
              <a:buNone/>
              <a:defRPr sz="5300"/>
            </a:lvl6pPr>
            <a:lvl7pPr lvl="6" algn="ctr">
              <a:lnSpc>
                <a:spcPct val="100000"/>
              </a:lnSpc>
              <a:spcBef>
                <a:spcPts val="0"/>
              </a:spcBef>
              <a:spcAft>
                <a:spcPts val="0"/>
              </a:spcAft>
              <a:buSzPts val="5300"/>
              <a:buNone/>
              <a:defRPr sz="5300"/>
            </a:lvl7pPr>
            <a:lvl8pPr lvl="7" algn="ctr">
              <a:lnSpc>
                <a:spcPct val="100000"/>
              </a:lnSpc>
              <a:spcBef>
                <a:spcPts val="0"/>
              </a:spcBef>
              <a:spcAft>
                <a:spcPts val="0"/>
              </a:spcAft>
              <a:buSzPts val="5300"/>
              <a:buNone/>
              <a:defRPr sz="5300"/>
            </a:lvl8pPr>
            <a:lvl9pPr lvl="8" algn="ctr">
              <a:lnSpc>
                <a:spcPct val="100000"/>
              </a:lnSpc>
              <a:spcBef>
                <a:spcPts val="0"/>
              </a:spcBef>
              <a:spcAft>
                <a:spcPts val="0"/>
              </a:spcAft>
              <a:buSzPts val="5300"/>
              <a:buNone/>
              <a:defRPr sz="5300"/>
            </a:lvl9pPr>
          </a:lstStyle>
          <a:p>
            <a:endParaRPr/>
          </a:p>
        </p:txBody>
      </p:sp>
      <p:sp>
        <p:nvSpPr>
          <p:cNvPr id="177" name="Google Shape;177;p50"/>
          <p:cNvSpPr txBox="1">
            <a:spLocks noGrp="1"/>
          </p:cNvSpPr>
          <p:nvPr>
            <p:ph type="subTitle" idx="1"/>
          </p:nvPr>
        </p:nvSpPr>
        <p:spPr>
          <a:xfrm>
            <a:off x="311700" y="2834125"/>
            <a:ext cx="8520600" cy="792600"/>
          </a:xfrm>
          <a:prstGeom prst="rect">
            <a:avLst/>
          </a:prstGeom>
          <a:noFill/>
          <a:ln>
            <a:noFill/>
          </a:ln>
        </p:spPr>
        <p:txBody>
          <a:bodyPr spcFirstLastPara="1" wrap="square" lIns="92475" tIns="92475" rIns="92475" bIns="92475" anchor="t" anchorCtr="0">
            <a:noAutofit/>
          </a:bodyPr>
          <a:lstStyle>
            <a:lvl1pPr lvl="0" algn="ctr">
              <a:lnSpc>
                <a:spcPct val="100000"/>
              </a:lnSpc>
              <a:spcBef>
                <a:spcPts val="0"/>
              </a:spcBef>
              <a:spcAft>
                <a:spcPts val="0"/>
              </a:spcAft>
              <a:buSzPts val="2900"/>
              <a:buNone/>
              <a:defRPr sz="2900"/>
            </a:lvl1pPr>
            <a:lvl2pPr lvl="1" algn="ctr">
              <a:lnSpc>
                <a:spcPct val="100000"/>
              </a:lnSpc>
              <a:spcBef>
                <a:spcPts val="0"/>
              </a:spcBef>
              <a:spcAft>
                <a:spcPts val="0"/>
              </a:spcAft>
              <a:buSzPts val="2900"/>
              <a:buNone/>
              <a:defRPr sz="2900"/>
            </a:lvl2pPr>
            <a:lvl3pPr lvl="2" algn="ctr">
              <a:lnSpc>
                <a:spcPct val="100000"/>
              </a:lnSpc>
              <a:spcBef>
                <a:spcPts val="0"/>
              </a:spcBef>
              <a:spcAft>
                <a:spcPts val="0"/>
              </a:spcAft>
              <a:buSzPts val="2900"/>
              <a:buNone/>
              <a:defRPr sz="2900"/>
            </a:lvl3pPr>
            <a:lvl4pPr lvl="3" algn="ctr">
              <a:lnSpc>
                <a:spcPct val="100000"/>
              </a:lnSpc>
              <a:spcBef>
                <a:spcPts val="0"/>
              </a:spcBef>
              <a:spcAft>
                <a:spcPts val="0"/>
              </a:spcAft>
              <a:buSzPts val="2900"/>
              <a:buNone/>
              <a:defRPr sz="2900"/>
            </a:lvl4pPr>
            <a:lvl5pPr lvl="4" algn="ctr">
              <a:lnSpc>
                <a:spcPct val="100000"/>
              </a:lnSpc>
              <a:spcBef>
                <a:spcPts val="0"/>
              </a:spcBef>
              <a:spcAft>
                <a:spcPts val="0"/>
              </a:spcAft>
              <a:buSzPts val="2900"/>
              <a:buNone/>
              <a:defRPr sz="2900"/>
            </a:lvl5pPr>
            <a:lvl6pPr lvl="5" algn="ctr">
              <a:lnSpc>
                <a:spcPct val="100000"/>
              </a:lnSpc>
              <a:spcBef>
                <a:spcPts val="0"/>
              </a:spcBef>
              <a:spcAft>
                <a:spcPts val="0"/>
              </a:spcAft>
              <a:buSzPts val="2900"/>
              <a:buNone/>
              <a:defRPr sz="2900"/>
            </a:lvl6pPr>
            <a:lvl7pPr lvl="6" algn="ctr">
              <a:lnSpc>
                <a:spcPct val="100000"/>
              </a:lnSpc>
              <a:spcBef>
                <a:spcPts val="0"/>
              </a:spcBef>
              <a:spcAft>
                <a:spcPts val="0"/>
              </a:spcAft>
              <a:buSzPts val="2900"/>
              <a:buNone/>
              <a:defRPr sz="2900"/>
            </a:lvl7pPr>
            <a:lvl8pPr lvl="7" algn="ctr">
              <a:lnSpc>
                <a:spcPct val="100000"/>
              </a:lnSpc>
              <a:spcBef>
                <a:spcPts val="0"/>
              </a:spcBef>
              <a:spcAft>
                <a:spcPts val="0"/>
              </a:spcAft>
              <a:buSzPts val="2900"/>
              <a:buNone/>
              <a:defRPr sz="2900"/>
            </a:lvl8pPr>
            <a:lvl9pPr lvl="8" algn="ctr">
              <a:lnSpc>
                <a:spcPct val="100000"/>
              </a:lnSpc>
              <a:spcBef>
                <a:spcPts val="0"/>
              </a:spcBef>
              <a:spcAft>
                <a:spcPts val="0"/>
              </a:spcAft>
              <a:buSzPts val="2900"/>
              <a:buNone/>
              <a:defRPr sz="2900"/>
            </a:lvl9pPr>
          </a:lstStyle>
          <a:p>
            <a:endParaRPr/>
          </a:p>
        </p:txBody>
      </p:sp>
      <p:sp>
        <p:nvSpPr>
          <p:cNvPr id="178" name="Google Shape;178;p50"/>
          <p:cNvSpPr txBox="1">
            <a:spLocks noGrp="1"/>
          </p:cNvSpPr>
          <p:nvPr>
            <p:ph type="sldNum" idx="12"/>
          </p:nvPr>
        </p:nvSpPr>
        <p:spPr>
          <a:xfrm>
            <a:off x="8472458" y="4663217"/>
            <a:ext cx="548700" cy="393600"/>
          </a:xfrm>
          <a:prstGeom prst="rect">
            <a:avLst/>
          </a:prstGeom>
          <a:noFill/>
          <a:ln>
            <a:noFill/>
          </a:ln>
        </p:spPr>
        <p:txBody>
          <a:bodyPr spcFirstLastPara="1" wrap="square" lIns="92475" tIns="92475" rIns="92475" bIns="92475" anchor="ctr" anchorCtr="0">
            <a:no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4_Text and image title-noTab">
  <p:cSld name="4_Text and image title-noTab">
    <p:bg>
      <p:bgPr>
        <a:solidFill>
          <a:srgbClr val="DDE5ED"/>
        </a:solidFill>
        <a:effectLst/>
      </p:bgPr>
    </p:bg>
    <p:spTree>
      <p:nvGrpSpPr>
        <p:cNvPr id="1" name="Shape 179"/>
        <p:cNvGrpSpPr/>
        <p:nvPr/>
      </p:nvGrpSpPr>
      <p:grpSpPr>
        <a:xfrm>
          <a:off x="0" y="0"/>
          <a:ext cx="0" cy="0"/>
          <a:chOff x="0" y="0"/>
          <a:chExt cx="0" cy="0"/>
        </a:xfrm>
      </p:grpSpPr>
      <p:sp>
        <p:nvSpPr>
          <p:cNvPr id="180" name="Google Shape;180;p51"/>
          <p:cNvSpPr txBox="1">
            <a:spLocks noGrp="1"/>
          </p:cNvSpPr>
          <p:nvPr>
            <p:ph type="title"/>
          </p:nvPr>
        </p:nvSpPr>
        <p:spPr>
          <a:xfrm>
            <a:off x="0" y="435533"/>
            <a:ext cx="3254700" cy="590100"/>
          </a:xfrm>
          <a:prstGeom prst="rect">
            <a:avLst/>
          </a:prstGeom>
          <a:noFill/>
          <a:ln>
            <a:noFill/>
          </a:ln>
        </p:spPr>
        <p:txBody>
          <a:bodyPr spcFirstLastPara="1" wrap="square" lIns="324000" tIns="270000" rIns="135000" bIns="270000" anchor="ctr" anchorCtr="0">
            <a:noAutofit/>
          </a:bodyPr>
          <a:lstStyle>
            <a:lvl1pPr lvl="0" algn="l">
              <a:lnSpc>
                <a:spcPct val="90000"/>
              </a:lnSpc>
              <a:spcBef>
                <a:spcPts val="0"/>
              </a:spcBef>
              <a:spcAft>
                <a:spcPts val="0"/>
              </a:spcAft>
              <a:buClr>
                <a:srgbClr val="04043F"/>
              </a:buClr>
              <a:buSzPts val="3000"/>
              <a:buFont typeface="Arial"/>
              <a:buNone/>
              <a:defRPr sz="3000">
                <a:solidFill>
                  <a:srgbClr val="04043F"/>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1" name="Google Shape;181;p51"/>
          <p:cNvSpPr txBox="1">
            <a:spLocks noGrp="1"/>
          </p:cNvSpPr>
          <p:nvPr>
            <p:ph type="body" idx="1"/>
          </p:nvPr>
        </p:nvSpPr>
        <p:spPr>
          <a:xfrm>
            <a:off x="282179" y="3794651"/>
            <a:ext cx="2670000" cy="60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solidFill>
                  <a:srgbClr val="050540"/>
                </a:solidFill>
              </a:defRPr>
            </a:lvl1pPr>
            <a:lvl2pPr marL="914400" lvl="1" indent="-298450" algn="l">
              <a:lnSpc>
                <a:spcPct val="90000"/>
              </a:lnSpc>
              <a:spcBef>
                <a:spcPts val="400"/>
              </a:spcBef>
              <a:spcAft>
                <a:spcPts val="0"/>
              </a:spcAft>
              <a:buClr>
                <a:srgbClr val="EB0000"/>
              </a:buClr>
              <a:buSzPts val="1100"/>
              <a:buChar char="•"/>
              <a:defRPr sz="110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2" name="Google Shape;182;p51"/>
          <p:cNvSpPr>
            <a:spLocks noGrp="1"/>
          </p:cNvSpPr>
          <p:nvPr>
            <p:ph type="pic" idx="2"/>
          </p:nvPr>
        </p:nvSpPr>
        <p:spPr>
          <a:xfrm>
            <a:off x="282179" y="2215661"/>
            <a:ext cx="2777700" cy="1389300"/>
          </a:xfrm>
          <a:prstGeom prst="rect">
            <a:avLst/>
          </a:prstGeom>
          <a:solidFill>
            <a:srgbClr val="EB0000"/>
          </a:solidFill>
          <a:ln>
            <a:noFill/>
          </a:ln>
        </p:spPr>
      </p:sp>
      <p:sp>
        <p:nvSpPr>
          <p:cNvPr id="183" name="Google Shape;183;p51"/>
          <p:cNvSpPr txBox="1">
            <a:spLocks noGrp="1"/>
          </p:cNvSpPr>
          <p:nvPr>
            <p:ph type="body" idx="3"/>
          </p:nvPr>
        </p:nvSpPr>
        <p:spPr>
          <a:xfrm>
            <a:off x="3219544" y="3794651"/>
            <a:ext cx="2670000" cy="60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solidFill>
                  <a:srgbClr val="050540"/>
                </a:solidFill>
              </a:defRPr>
            </a:lvl1pPr>
            <a:lvl2pPr marL="914400" lvl="1" indent="-298450" algn="l">
              <a:lnSpc>
                <a:spcPct val="90000"/>
              </a:lnSpc>
              <a:spcBef>
                <a:spcPts val="400"/>
              </a:spcBef>
              <a:spcAft>
                <a:spcPts val="0"/>
              </a:spcAft>
              <a:buClr>
                <a:srgbClr val="EB0000"/>
              </a:buClr>
              <a:buSzPts val="1100"/>
              <a:buChar char="•"/>
              <a:defRPr sz="110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4" name="Google Shape;184;p51"/>
          <p:cNvSpPr txBox="1">
            <a:spLocks noGrp="1"/>
          </p:cNvSpPr>
          <p:nvPr>
            <p:ph type="body" idx="4"/>
          </p:nvPr>
        </p:nvSpPr>
        <p:spPr>
          <a:xfrm>
            <a:off x="6148117" y="3794651"/>
            <a:ext cx="2670000" cy="6015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a:solidFill>
                  <a:srgbClr val="050540"/>
                </a:solidFill>
              </a:defRPr>
            </a:lvl1pPr>
            <a:lvl2pPr marL="914400" lvl="1" indent="-298450" algn="l">
              <a:lnSpc>
                <a:spcPct val="90000"/>
              </a:lnSpc>
              <a:spcBef>
                <a:spcPts val="400"/>
              </a:spcBef>
              <a:spcAft>
                <a:spcPts val="0"/>
              </a:spcAft>
              <a:buClr>
                <a:srgbClr val="EB0000"/>
              </a:buClr>
              <a:buSzPts val="1100"/>
              <a:buFont typeface="Arial"/>
              <a:buChar char="•"/>
              <a:defRPr sz="110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5" name="Google Shape;185;p51"/>
          <p:cNvSpPr txBox="1">
            <a:spLocks noGrp="1"/>
          </p:cNvSpPr>
          <p:nvPr>
            <p:ph type="body" idx="5"/>
          </p:nvPr>
        </p:nvSpPr>
        <p:spPr>
          <a:xfrm>
            <a:off x="282179" y="1599669"/>
            <a:ext cx="2670000" cy="554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b="1">
                <a:solidFill>
                  <a:srgbClr val="050540"/>
                </a:solidFill>
              </a:defRPr>
            </a:lvl1pPr>
            <a:lvl2pPr marL="914400" lvl="1" indent="-228600" algn="l">
              <a:lnSpc>
                <a:spcPct val="90000"/>
              </a:lnSpc>
              <a:spcBef>
                <a:spcPts val="400"/>
              </a:spcBef>
              <a:spcAft>
                <a:spcPts val="0"/>
              </a:spcAft>
              <a:buClr>
                <a:srgbClr val="EB0000"/>
              </a:buClr>
              <a:buSzPts val="1100"/>
              <a:buNone/>
              <a:defRPr sz="110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6" name="Google Shape;186;p51"/>
          <p:cNvSpPr txBox="1">
            <a:spLocks noGrp="1"/>
          </p:cNvSpPr>
          <p:nvPr>
            <p:ph type="body" idx="6"/>
          </p:nvPr>
        </p:nvSpPr>
        <p:spPr>
          <a:xfrm>
            <a:off x="3237128" y="1617254"/>
            <a:ext cx="2653800" cy="554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b="1">
                <a:solidFill>
                  <a:srgbClr val="050540"/>
                </a:solidFill>
              </a:defRPr>
            </a:lvl1pPr>
            <a:lvl2pPr marL="914400" lvl="1" indent="-228600" algn="l">
              <a:lnSpc>
                <a:spcPct val="90000"/>
              </a:lnSpc>
              <a:spcBef>
                <a:spcPts val="400"/>
              </a:spcBef>
              <a:spcAft>
                <a:spcPts val="0"/>
              </a:spcAft>
              <a:buClr>
                <a:srgbClr val="EB0000"/>
              </a:buClr>
              <a:buSzPts val="1100"/>
              <a:buNone/>
              <a:defRPr sz="110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7" name="Google Shape;187;p51"/>
          <p:cNvSpPr txBox="1">
            <a:spLocks noGrp="1"/>
          </p:cNvSpPr>
          <p:nvPr>
            <p:ph type="body" idx="7"/>
          </p:nvPr>
        </p:nvSpPr>
        <p:spPr>
          <a:xfrm>
            <a:off x="6148219" y="1599669"/>
            <a:ext cx="2670000" cy="5544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b="1">
                <a:solidFill>
                  <a:srgbClr val="050540"/>
                </a:solidFill>
              </a:defRPr>
            </a:lvl1pPr>
            <a:lvl2pPr marL="914400" lvl="1" indent="-228600" algn="l">
              <a:lnSpc>
                <a:spcPct val="90000"/>
              </a:lnSpc>
              <a:spcBef>
                <a:spcPts val="400"/>
              </a:spcBef>
              <a:spcAft>
                <a:spcPts val="0"/>
              </a:spcAft>
              <a:buClr>
                <a:srgbClr val="EB0000"/>
              </a:buClr>
              <a:buSzPts val="1100"/>
              <a:buNone/>
              <a:defRPr sz="110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88" name="Google Shape;188;p51"/>
          <p:cNvSpPr>
            <a:spLocks noGrp="1"/>
          </p:cNvSpPr>
          <p:nvPr>
            <p:ph type="pic" idx="8"/>
          </p:nvPr>
        </p:nvSpPr>
        <p:spPr>
          <a:xfrm>
            <a:off x="3159052" y="2215661"/>
            <a:ext cx="2777700" cy="1389300"/>
          </a:xfrm>
          <a:prstGeom prst="rect">
            <a:avLst/>
          </a:prstGeom>
          <a:solidFill>
            <a:srgbClr val="04043F"/>
          </a:solidFill>
          <a:ln>
            <a:noFill/>
          </a:ln>
        </p:spPr>
      </p:sp>
      <p:sp>
        <p:nvSpPr>
          <p:cNvPr id="189" name="Google Shape;189;p51"/>
          <p:cNvSpPr>
            <a:spLocks noGrp="1"/>
          </p:cNvSpPr>
          <p:nvPr>
            <p:ph type="pic" idx="9"/>
          </p:nvPr>
        </p:nvSpPr>
        <p:spPr>
          <a:xfrm>
            <a:off x="6030162" y="2215661"/>
            <a:ext cx="2777700" cy="1389300"/>
          </a:xfrm>
          <a:prstGeom prst="rect">
            <a:avLst/>
          </a:prstGeom>
          <a:solidFill>
            <a:srgbClr val="EB0000"/>
          </a:solidFill>
          <a:ln>
            <a:noFill/>
          </a:ln>
        </p:spPr>
      </p:sp>
      <p:sp>
        <p:nvSpPr>
          <p:cNvPr id="190" name="Google Shape;190;p51"/>
          <p:cNvSpPr txBox="1">
            <a:spLocks noGrp="1"/>
          </p:cNvSpPr>
          <p:nvPr>
            <p:ph type="body" idx="13"/>
          </p:nvPr>
        </p:nvSpPr>
        <p:spPr>
          <a:xfrm>
            <a:off x="282179" y="1113588"/>
            <a:ext cx="2670000" cy="2229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1200"/>
              <a:buNone/>
              <a:defRPr sz="1200" b="0">
                <a:solidFill>
                  <a:srgbClr val="050540"/>
                </a:solidFill>
              </a:defRPr>
            </a:lvl1pPr>
            <a:lvl2pPr marL="914400" lvl="1" indent="-228600" algn="l">
              <a:lnSpc>
                <a:spcPct val="90000"/>
              </a:lnSpc>
              <a:spcBef>
                <a:spcPts val="400"/>
              </a:spcBef>
              <a:spcAft>
                <a:spcPts val="0"/>
              </a:spcAft>
              <a:buClr>
                <a:srgbClr val="EB0000"/>
              </a:buClr>
              <a:buSzPts val="1100"/>
              <a:buNone/>
              <a:defRPr sz="1100" b="0">
                <a:solidFill>
                  <a:srgbClr val="050540"/>
                </a:solidFill>
              </a:defRPr>
            </a:lvl2pPr>
            <a:lvl3pPr marL="1371600" lvl="2" indent="-228600" algn="l">
              <a:lnSpc>
                <a:spcPct val="90000"/>
              </a:lnSpc>
              <a:spcBef>
                <a:spcPts val="400"/>
              </a:spcBef>
              <a:spcAft>
                <a:spcPts val="0"/>
              </a:spcAft>
              <a:buSzPts val="1200"/>
              <a:buNone/>
              <a:defRPr/>
            </a:lvl3pPr>
            <a:lvl4pPr marL="1828800" lvl="3" indent="-228600" algn="l">
              <a:lnSpc>
                <a:spcPct val="90000"/>
              </a:lnSpc>
              <a:spcBef>
                <a:spcPts val="400"/>
              </a:spcBef>
              <a:spcAft>
                <a:spcPts val="0"/>
              </a:spcAft>
              <a:buSzPts val="1100"/>
              <a:buNone/>
              <a:defRPr/>
            </a:lvl4pPr>
            <a:lvl5pPr marL="2286000" lvl="4" indent="-228600" algn="l">
              <a:lnSpc>
                <a:spcPct val="90000"/>
              </a:lnSpc>
              <a:spcBef>
                <a:spcPts val="400"/>
              </a:spcBef>
              <a:spcAft>
                <a:spcPts val="0"/>
              </a:spcAft>
              <a:buSzPts val="900"/>
              <a:buNone/>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1" name="Google Shape;191;p51"/>
          <p:cNvSpPr txBox="1">
            <a:spLocks noGrp="1"/>
          </p:cNvSpPr>
          <p:nvPr>
            <p:ph type="ftr" idx="11"/>
          </p:nvPr>
        </p:nvSpPr>
        <p:spPr>
          <a:xfrm>
            <a:off x="213961" y="4812506"/>
            <a:ext cx="7901400" cy="120300"/>
          </a:xfrm>
          <a:prstGeom prst="rect">
            <a:avLst/>
          </a:prstGeom>
          <a:noFill/>
          <a:ln>
            <a:noFill/>
          </a:ln>
        </p:spPr>
        <p:txBody>
          <a:bodyPr spcFirstLastPara="1" wrap="square" lIns="68575" tIns="34275" rIns="68575" bIns="34275" anchor="t" anchorCtr="0">
            <a:noAutofit/>
          </a:bodyPr>
          <a:lstStyle>
            <a:lvl1pPr marR="0" lvl="0" algn="l" rtl="0">
              <a:lnSpc>
                <a:spcPct val="100000"/>
              </a:lnSpc>
              <a:spcBef>
                <a:spcPts val="0"/>
              </a:spcBef>
              <a:spcAft>
                <a:spcPts val="0"/>
              </a:spcAft>
              <a:buClr>
                <a:srgbClr val="000000"/>
              </a:buClr>
              <a:buSzPts val="1100"/>
              <a:buFont typeface="Arial"/>
              <a:buNone/>
              <a:defRPr sz="600" b="0" i="0" u="none" strike="noStrike" cap="none">
                <a:solidFill>
                  <a:srgbClr val="050540"/>
                </a:solidFill>
                <a:latin typeface="Arial"/>
                <a:ea typeface="Arial"/>
                <a:cs typeface="Arial"/>
                <a:sym typeface="Arial"/>
              </a:defRPr>
            </a:lvl1pPr>
            <a:lvl2pPr marR="0" lvl="1"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endParaRPr/>
          </a:p>
        </p:txBody>
      </p:sp>
      <p:sp>
        <p:nvSpPr>
          <p:cNvPr id="192" name="Google Shape;192;p51"/>
          <p:cNvSpPr txBox="1">
            <a:spLocks noGrp="1"/>
          </p:cNvSpPr>
          <p:nvPr>
            <p:ph type="sldNum" idx="12"/>
          </p:nvPr>
        </p:nvSpPr>
        <p:spPr>
          <a:xfrm>
            <a:off x="6831455" y="4738962"/>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04043F"/>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AA 001 Title slide – GCS" type="title">
  <p:cSld name="TITLE">
    <p:bg>
      <p:bgPr>
        <a:solidFill>
          <a:schemeClr val="dk1"/>
        </a:solidFill>
        <a:effectLst/>
      </p:bgPr>
    </p:bg>
    <p:spTree>
      <p:nvGrpSpPr>
        <p:cNvPr id="1" name="Shape 196"/>
        <p:cNvGrpSpPr/>
        <p:nvPr/>
      </p:nvGrpSpPr>
      <p:grpSpPr>
        <a:xfrm>
          <a:off x="0" y="0"/>
          <a:ext cx="0" cy="0"/>
          <a:chOff x="0" y="0"/>
          <a:chExt cx="0" cy="0"/>
        </a:xfrm>
      </p:grpSpPr>
      <p:sp>
        <p:nvSpPr>
          <p:cNvPr id="197" name="Google Shape;197;p16"/>
          <p:cNvSpPr txBox="1">
            <a:spLocks noGrp="1"/>
          </p:cNvSpPr>
          <p:nvPr>
            <p:ph type="title"/>
          </p:nvPr>
        </p:nvSpPr>
        <p:spPr>
          <a:xfrm>
            <a:off x="540000" y="1720800"/>
            <a:ext cx="8064000" cy="1721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3600"/>
              <a:buFont typeface="Helvetica Neue"/>
              <a:buNone/>
              <a:defRPr sz="3600" b="0" i="0" u="none" strike="noStrike" cap="none">
                <a:solidFill>
                  <a:schemeClr val="lt1"/>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2pPr>
            <a:lvl3pPr marR="0" lvl="2"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3pPr>
            <a:lvl4pPr marR="0" lvl="3"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4pPr>
            <a:lvl5pPr marR="0" lvl="4"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5pPr>
            <a:lvl6pPr marR="0" lvl="5"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6pPr>
            <a:lvl7pPr marR="0" lvl="6"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7pPr>
            <a:lvl8pPr marR="0" lvl="7"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8pPr>
            <a:lvl9pPr marR="0" lvl="8"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9pPr>
          </a:lstStyle>
          <a:p>
            <a:endParaRPr/>
          </a:p>
        </p:txBody>
      </p:sp>
      <p:sp>
        <p:nvSpPr>
          <p:cNvPr id="198" name="Google Shape;198;p16"/>
          <p:cNvSpPr txBox="1">
            <a:spLocks noGrp="1"/>
          </p:cNvSpPr>
          <p:nvPr>
            <p:ph type="subTitle" idx="1"/>
          </p:nvPr>
        </p:nvSpPr>
        <p:spPr>
          <a:xfrm>
            <a:off x="530200" y="3441900"/>
            <a:ext cx="8064000" cy="11661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600"/>
              </a:spcBef>
              <a:spcAft>
                <a:spcPts val="0"/>
              </a:spcAft>
              <a:buClr>
                <a:srgbClr val="75B8FF"/>
              </a:buClr>
              <a:buSzPts val="2400"/>
              <a:buNone/>
              <a:defRPr sz="2400">
                <a:solidFill>
                  <a:srgbClr val="75B8FF"/>
                </a:solidFill>
              </a:defRPr>
            </a:lvl1pPr>
            <a:lvl2pPr lvl="1" algn="ctr">
              <a:lnSpc>
                <a:spcPct val="115000"/>
              </a:lnSpc>
              <a:spcBef>
                <a:spcPts val="600"/>
              </a:spcBef>
              <a:spcAft>
                <a:spcPts val="0"/>
              </a:spcAft>
              <a:buClr>
                <a:schemeClr val="lt1"/>
              </a:buClr>
              <a:buSzPts val="2400"/>
              <a:buNone/>
              <a:defRPr sz="2400">
                <a:solidFill>
                  <a:schemeClr val="lt1"/>
                </a:solidFill>
              </a:defRPr>
            </a:lvl2pPr>
            <a:lvl3pPr lvl="2" algn="ctr">
              <a:lnSpc>
                <a:spcPct val="115000"/>
              </a:lnSpc>
              <a:spcBef>
                <a:spcPts val="600"/>
              </a:spcBef>
              <a:spcAft>
                <a:spcPts val="0"/>
              </a:spcAft>
              <a:buClr>
                <a:schemeClr val="lt1"/>
              </a:buClr>
              <a:buSzPts val="2400"/>
              <a:buNone/>
              <a:defRPr sz="2400">
                <a:solidFill>
                  <a:schemeClr val="lt1"/>
                </a:solidFill>
              </a:defRPr>
            </a:lvl3pPr>
            <a:lvl4pPr lvl="3" algn="ctr">
              <a:lnSpc>
                <a:spcPct val="115000"/>
              </a:lnSpc>
              <a:spcBef>
                <a:spcPts val="600"/>
              </a:spcBef>
              <a:spcAft>
                <a:spcPts val="0"/>
              </a:spcAft>
              <a:buClr>
                <a:schemeClr val="lt1"/>
              </a:buClr>
              <a:buSzPts val="2400"/>
              <a:buNone/>
              <a:defRPr sz="2400">
                <a:solidFill>
                  <a:schemeClr val="lt1"/>
                </a:solidFill>
              </a:defRPr>
            </a:lvl4pPr>
            <a:lvl5pPr lvl="4" algn="ctr">
              <a:lnSpc>
                <a:spcPct val="115000"/>
              </a:lnSpc>
              <a:spcBef>
                <a:spcPts val="600"/>
              </a:spcBef>
              <a:spcAft>
                <a:spcPts val="0"/>
              </a:spcAft>
              <a:buClr>
                <a:schemeClr val="lt1"/>
              </a:buClr>
              <a:buSzPts val="2400"/>
              <a:buNone/>
              <a:defRPr sz="2400">
                <a:solidFill>
                  <a:schemeClr val="lt1"/>
                </a:solidFill>
              </a:defRPr>
            </a:lvl5pPr>
            <a:lvl6pPr lvl="5" algn="ctr">
              <a:lnSpc>
                <a:spcPct val="115000"/>
              </a:lnSpc>
              <a:spcBef>
                <a:spcPts val="600"/>
              </a:spcBef>
              <a:spcAft>
                <a:spcPts val="0"/>
              </a:spcAft>
              <a:buClr>
                <a:schemeClr val="lt1"/>
              </a:buClr>
              <a:buSzPts val="2400"/>
              <a:buNone/>
              <a:defRPr sz="2400">
                <a:solidFill>
                  <a:schemeClr val="lt1"/>
                </a:solidFill>
              </a:defRPr>
            </a:lvl6pPr>
            <a:lvl7pPr lvl="6" algn="ctr">
              <a:lnSpc>
                <a:spcPct val="115000"/>
              </a:lnSpc>
              <a:spcBef>
                <a:spcPts val="600"/>
              </a:spcBef>
              <a:spcAft>
                <a:spcPts val="0"/>
              </a:spcAft>
              <a:buClr>
                <a:schemeClr val="lt1"/>
              </a:buClr>
              <a:buSzPts val="2400"/>
              <a:buNone/>
              <a:defRPr sz="2400">
                <a:solidFill>
                  <a:schemeClr val="lt1"/>
                </a:solidFill>
              </a:defRPr>
            </a:lvl7pPr>
            <a:lvl8pPr lvl="7" algn="ctr">
              <a:lnSpc>
                <a:spcPct val="115000"/>
              </a:lnSpc>
              <a:spcBef>
                <a:spcPts val="600"/>
              </a:spcBef>
              <a:spcAft>
                <a:spcPts val="0"/>
              </a:spcAft>
              <a:buClr>
                <a:schemeClr val="lt1"/>
              </a:buClr>
              <a:buSzPts val="2400"/>
              <a:buNone/>
              <a:defRPr sz="2400">
                <a:solidFill>
                  <a:schemeClr val="lt1"/>
                </a:solidFill>
              </a:defRPr>
            </a:lvl8pPr>
            <a:lvl9pPr lvl="8" algn="ctr">
              <a:lnSpc>
                <a:spcPct val="115000"/>
              </a:lnSpc>
              <a:spcBef>
                <a:spcPts val="600"/>
              </a:spcBef>
              <a:spcAft>
                <a:spcPts val="600"/>
              </a:spcAft>
              <a:buClr>
                <a:schemeClr val="lt1"/>
              </a:buClr>
              <a:buSzPts val="2400"/>
              <a:buNone/>
              <a:defRPr sz="2400">
                <a:solidFill>
                  <a:schemeClr val="lt1"/>
                </a:solidFill>
              </a:defRPr>
            </a:lvl9pPr>
          </a:lstStyle>
          <a:p>
            <a:endParaRPr/>
          </a:p>
        </p:txBody>
      </p:sp>
      <p:sp>
        <p:nvSpPr>
          <p:cNvPr id="199" name="Google Shape;199;p16"/>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00" name="Google Shape;200;p16"/>
          <p:cNvPicPr preferRelativeResize="0"/>
          <p:nvPr/>
        </p:nvPicPr>
        <p:blipFill rotWithShape="1">
          <a:blip r:embed="rId2">
            <a:alphaModFix/>
          </a:blip>
          <a:srcRect/>
          <a:stretch/>
        </p:blipFill>
        <p:spPr>
          <a:xfrm>
            <a:off x="586700" y="398250"/>
            <a:ext cx="997102" cy="64350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810">
          <p15:clr>
            <a:srgbClr val="FA7B17"/>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BB 001 Title slide – UK Gov">
  <p:cSld name="TITLE_1_1">
    <p:bg>
      <p:bgPr>
        <a:solidFill>
          <a:schemeClr val="dk1"/>
        </a:solidFill>
        <a:effectLst/>
      </p:bgPr>
    </p:bg>
    <p:spTree>
      <p:nvGrpSpPr>
        <p:cNvPr id="1" name="Shape 201"/>
        <p:cNvGrpSpPr/>
        <p:nvPr/>
      </p:nvGrpSpPr>
      <p:grpSpPr>
        <a:xfrm>
          <a:off x="0" y="0"/>
          <a:ext cx="0" cy="0"/>
          <a:chOff x="0" y="0"/>
          <a:chExt cx="0" cy="0"/>
        </a:xfrm>
      </p:grpSpPr>
      <p:pic>
        <p:nvPicPr>
          <p:cNvPr id="202" name="Google Shape;202;p52"/>
          <p:cNvPicPr preferRelativeResize="0"/>
          <p:nvPr/>
        </p:nvPicPr>
        <p:blipFill rotWithShape="1">
          <a:blip r:embed="rId2">
            <a:alphaModFix/>
          </a:blip>
          <a:srcRect/>
          <a:stretch/>
        </p:blipFill>
        <p:spPr>
          <a:xfrm>
            <a:off x="540000" y="180001"/>
            <a:ext cx="2520001" cy="859032"/>
          </a:xfrm>
          <a:prstGeom prst="rect">
            <a:avLst/>
          </a:prstGeom>
          <a:noFill/>
          <a:ln>
            <a:noFill/>
          </a:ln>
        </p:spPr>
      </p:pic>
      <p:sp>
        <p:nvSpPr>
          <p:cNvPr id="203" name="Google Shape;203;p52"/>
          <p:cNvSpPr txBox="1">
            <a:spLocks noGrp="1"/>
          </p:cNvSpPr>
          <p:nvPr>
            <p:ph type="title"/>
          </p:nvPr>
        </p:nvSpPr>
        <p:spPr>
          <a:xfrm>
            <a:off x="540000" y="1720800"/>
            <a:ext cx="8064000" cy="17211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chemeClr val="lt1"/>
              </a:buClr>
              <a:buSzPts val="3600"/>
              <a:buFont typeface="Helvetica Neue"/>
              <a:buNone/>
              <a:defRPr sz="3600" b="0" i="0" u="none" strike="noStrike" cap="none">
                <a:solidFill>
                  <a:schemeClr val="lt1"/>
                </a:solidFill>
                <a:latin typeface="Helvetica Neue"/>
                <a:ea typeface="Helvetica Neue"/>
                <a:cs typeface="Helvetica Neue"/>
                <a:sym typeface="Helvetica Neue"/>
              </a:defRPr>
            </a:lvl1pPr>
            <a:lvl2pPr marR="0" lvl="1"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2pPr>
            <a:lvl3pPr marR="0" lvl="2"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3pPr>
            <a:lvl4pPr marR="0" lvl="3"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4pPr>
            <a:lvl5pPr marR="0" lvl="4"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5pPr>
            <a:lvl6pPr marR="0" lvl="5"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6pPr>
            <a:lvl7pPr marR="0" lvl="6"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7pPr>
            <a:lvl8pPr marR="0" lvl="7"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8pPr>
            <a:lvl9pPr marR="0" lvl="8" algn="ctr" rtl="0">
              <a:lnSpc>
                <a:spcPct val="100000"/>
              </a:lnSpc>
              <a:spcBef>
                <a:spcPts val="0"/>
              </a:spcBef>
              <a:spcAft>
                <a:spcPts val="0"/>
              </a:spcAft>
              <a:buClr>
                <a:schemeClr val="lt1"/>
              </a:buClr>
              <a:buSzPts val="3600"/>
              <a:buFont typeface="Arial"/>
              <a:buNone/>
              <a:defRPr sz="3600" b="1" i="0" u="none" strike="noStrike" cap="none">
                <a:solidFill>
                  <a:schemeClr val="lt1"/>
                </a:solidFill>
                <a:latin typeface="Helvetica Neue"/>
                <a:ea typeface="Helvetica Neue"/>
                <a:cs typeface="Helvetica Neue"/>
                <a:sym typeface="Helvetica Neue"/>
              </a:defRPr>
            </a:lvl9pPr>
          </a:lstStyle>
          <a:p>
            <a:endParaRPr/>
          </a:p>
        </p:txBody>
      </p:sp>
      <p:sp>
        <p:nvSpPr>
          <p:cNvPr id="204" name="Google Shape;204;p52"/>
          <p:cNvSpPr txBox="1">
            <a:spLocks noGrp="1"/>
          </p:cNvSpPr>
          <p:nvPr>
            <p:ph type="subTitle" idx="1"/>
          </p:nvPr>
        </p:nvSpPr>
        <p:spPr>
          <a:xfrm>
            <a:off x="530200" y="3441900"/>
            <a:ext cx="8064000" cy="1166100"/>
          </a:xfrm>
          <a:prstGeom prst="rect">
            <a:avLst/>
          </a:prstGeom>
          <a:noFill/>
          <a:ln>
            <a:noFill/>
          </a:ln>
        </p:spPr>
        <p:txBody>
          <a:bodyPr spcFirstLastPara="1" wrap="square" lIns="91425" tIns="91425" rIns="91425" bIns="91425" anchor="t" anchorCtr="0">
            <a:normAutofit/>
          </a:bodyPr>
          <a:lstStyle>
            <a:lvl1pPr lvl="0" algn="ctr">
              <a:lnSpc>
                <a:spcPct val="115000"/>
              </a:lnSpc>
              <a:spcBef>
                <a:spcPts val="600"/>
              </a:spcBef>
              <a:spcAft>
                <a:spcPts val="0"/>
              </a:spcAft>
              <a:buClr>
                <a:srgbClr val="75B8FF"/>
              </a:buClr>
              <a:buSzPts val="2400"/>
              <a:buNone/>
              <a:defRPr sz="2400">
                <a:solidFill>
                  <a:srgbClr val="75B8FF"/>
                </a:solidFill>
              </a:defRPr>
            </a:lvl1pPr>
            <a:lvl2pPr lvl="1" algn="ctr">
              <a:lnSpc>
                <a:spcPct val="115000"/>
              </a:lnSpc>
              <a:spcBef>
                <a:spcPts val="600"/>
              </a:spcBef>
              <a:spcAft>
                <a:spcPts val="0"/>
              </a:spcAft>
              <a:buClr>
                <a:schemeClr val="lt1"/>
              </a:buClr>
              <a:buSzPts val="2400"/>
              <a:buNone/>
              <a:defRPr sz="2400">
                <a:solidFill>
                  <a:schemeClr val="lt1"/>
                </a:solidFill>
              </a:defRPr>
            </a:lvl2pPr>
            <a:lvl3pPr lvl="2" algn="ctr">
              <a:lnSpc>
                <a:spcPct val="115000"/>
              </a:lnSpc>
              <a:spcBef>
                <a:spcPts val="600"/>
              </a:spcBef>
              <a:spcAft>
                <a:spcPts val="0"/>
              </a:spcAft>
              <a:buClr>
                <a:schemeClr val="lt1"/>
              </a:buClr>
              <a:buSzPts val="2400"/>
              <a:buNone/>
              <a:defRPr sz="2400">
                <a:solidFill>
                  <a:schemeClr val="lt1"/>
                </a:solidFill>
              </a:defRPr>
            </a:lvl3pPr>
            <a:lvl4pPr lvl="3" algn="ctr">
              <a:lnSpc>
                <a:spcPct val="115000"/>
              </a:lnSpc>
              <a:spcBef>
                <a:spcPts val="600"/>
              </a:spcBef>
              <a:spcAft>
                <a:spcPts val="0"/>
              </a:spcAft>
              <a:buClr>
                <a:schemeClr val="lt1"/>
              </a:buClr>
              <a:buSzPts val="2400"/>
              <a:buNone/>
              <a:defRPr sz="2400">
                <a:solidFill>
                  <a:schemeClr val="lt1"/>
                </a:solidFill>
              </a:defRPr>
            </a:lvl4pPr>
            <a:lvl5pPr lvl="4" algn="ctr">
              <a:lnSpc>
                <a:spcPct val="115000"/>
              </a:lnSpc>
              <a:spcBef>
                <a:spcPts val="600"/>
              </a:spcBef>
              <a:spcAft>
                <a:spcPts val="0"/>
              </a:spcAft>
              <a:buClr>
                <a:schemeClr val="lt1"/>
              </a:buClr>
              <a:buSzPts val="2400"/>
              <a:buNone/>
              <a:defRPr sz="2400">
                <a:solidFill>
                  <a:schemeClr val="lt1"/>
                </a:solidFill>
              </a:defRPr>
            </a:lvl5pPr>
            <a:lvl6pPr lvl="5" algn="ctr">
              <a:lnSpc>
                <a:spcPct val="115000"/>
              </a:lnSpc>
              <a:spcBef>
                <a:spcPts val="600"/>
              </a:spcBef>
              <a:spcAft>
                <a:spcPts val="0"/>
              </a:spcAft>
              <a:buClr>
                <a:schemeClr val="lt1"/>
              </a:buClr>
              <a:buSzPts val="2400"/>
              <a:buNone/>
              <a:defRPr sz="2400">
                <a:solidFill>
                  <a:schemeClr val="lt1"/>
                </a:solidFill>
              </a:defRPr>
            </a:lvl6pPr>
            <a:lvl7pPr lvl="6" algn="ctr">
              <a:lnSpc>
                <a:spcPct val="115000"/>
              </a:lnSpc>
              <a:spcBef>
                <a:spcPts val="600"/>
              </a:spcBef>
              <a:spcAft>
                <a:spcPts val="0"/>
              </a:spcAft>
              <a:buClr>
                <a:schemeClr val="lt1"/>
              </a:buClr>
              <a:buSzPts val="2400"/>
              <a:buNone/>
              <a:defRPr sz="2400">
                <a:solidFill>
                  <a:schemeClr val="lt1"/>
                </a:solidFill>
              </a:defRPr>
            </a:lvl7pPr>
            <a:lvl8pPr lvl="7" algn="ctr">
              <a:lnSpc>
                <a:spcPct val="115000"/>
              </a:lnSpc>
              <a:spcBef>
                <a:spcPts val="600"/>
              </a:spcBef>
              <a:spcAft>
                <a:spcPts val="0"/>
              </a:spcAft>
              <a:buClr>
                <a:schemeClr val="lt1"/>
              </a:buClr>
              <a:buSzPts val="2400"/>
              <a:buNone/>
              <a:defRPr sz="2400">
                <a:solidFill>
                  <a:schemeClr val="lt1"/>
                </a:solidFill>
              </a:defRPr>
            </a:lvl8pPr>
            <a:lvl9pPr lvl="8" algn="ctr">
              <a:lnSpc>
                <a:spcPct val="115000"/>
              </a:lnSpc>
              <a:spcBef>
                <a:spcPts val="600"/>
              </a:spcBef>
              <a:spcAft>
                <a:spcPts val="600"/>
              </a:spcAft>
              <a:buClr>
                <a:schemeClr val="lt1"/>
              </a:buClr>
              <a:buSzPts val="2400"/>
              <a:buNone/>
              <a:defRPr sz="2400">
                <a:solidFill>
                  <a:schemeClr val="lt1"/>
                </a:solidFill>
              </a:defRPr>
            </a:lvl9pPr>
          </a:lstStyle>
          <a:p>
            <a:endParaRPr/>
          </a:p>
        </p:txBody>
      </p:sp>
      <p:sp>
        <p:nvSpPr>
          <p:cNvPr id="205" name="Google Shape;205;p52"/>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52"/>
          <p:cNvSpPr txBox="1">
            <a:spLocks noGrp="1"/>
          </p:cNvSpPr>
          <p:nvPr>
            <p:ph type="sldNum" idx="12"/>
          </p:nvPr>
        </p:nvSpPr>
        <p:spPr>
          <a:xfrm>
            <a:off x="8556784" y="4749851"/>
            <a:ext cx="548700" cy="393600"/>
          </a:xfrm>
          <a:prstGeom prst="rect">
            <a:avLst/>
          </a:prstGeom>
          <a:noFill/>
          <a:ln>
            <a:noFill/>
          </a:ln>
        </p:spPr>
        <p:txBody>
          <a:bodyPr spcFirstLastPara="1" wrap="square" lIns="0" tIns="0" rIns="0" bIns="0" anchor="t"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1"/>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xmlns:p15="http://schemas.microsoft.com/office/powerpoint/2012/main">
        <p15:guide id="1" orient="horz" pos="810">
          <p15:clr>
            <a:srgbClr val="FA7B17"/>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1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19"/>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4" name="Google Shape;24;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A 002 Section header – GCS ">
  <p:cSld name="SECTION_HEADER_6">
    <p:spTree>
      <p:nvGrpSpPr>
        <p:cNvPr id="1" name="Shape 207"/>
        <p:cNvGrpSpPr/>
        <p:nvPr/>
      </p:nvGrpSpPr>
      <p:grpSpPr>
        <a:xfrm>
          <a:off x="0" y="0"/>
          <a:ext cx="0" cy="0"/>
          <a:chOff x="0" y="0"/>
          <a:chExt cx="0" cy="0"/>
        </a:xfrm>
      </p:grpSpPr>
      <p:sp>
        <p:nvSpPr>
          <p:cNvPr id="208" name="Google Shape;208;p53"/>
          <p:cNvSpPr/>
          <p:nvPr/>
        </p:nvSpPr>
        <p:spPr>
          <a:xfrm>
            <a:off x="0" y="0"/>
            <a:ext cx="9144000" cy="344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53"/>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10" name="Google Shape;210;p53"/>
          <p:cNvPicPr preferRelativeResize="0"/>
          <p:nvPr/>
        </p:nvPicPr>
        <p:blipFill rotWithShape="1">
          <a:blip r:embed="rId2">
            <a:alphaModFix/>
          </a:blip>
          <a:srcRect/>
          <a:stretch/>
        </p:blipFill>
        <p:spPr>
          <a:xfrm>
            <a:off x="540000" y="180000"/>
            <a:ext cx="997102" cy="643500"/>
          </a:xfrm>
          <a:prstGeom prst="rect">
            <a:avLst/>
          </a:prstGeom>
          <a:noFill/>
          <a:ln>
            <a:noFill/>
          </a:ln>
        </p:spPr>
      </p:pic>
      <p:sp>
        <p:nvSpPr>
          <p:cNvPr id="211" name="Google Shape;211;p53"/>
          <p:cNvSpPr txBox="1">
            <a:spLocks noGrp="1"/>
          </p:cNvSpPr>
          <p:nvPr>
            <p:ph type="title"/>
          </p:nvPr>
        </p:nvSpPr>
        <p:spPr>
          <a:xfrm>
            <a:off x="3060000" y="1720800"/>
            <a:ext cx="5544000" cy="17208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lt1"/>
              </a:buClr>
              <a:buSzPts val="2400"/>
              <a:buFont typeface="Helvetica Neue"/>
              <a:buNone/>
              <a:defRPr sz="2400" b="0" i="0" u="none" strike="noStrike" cap="none">
                <a:solidFill>
                  <a:schemeClr val="lt1"/>
                </a:solidFill>
                <a:latin typeface="Helvetica Neue"/>
                <a:ea typeface="Helvetica Neue"/>
                <a:cs typeface="Helvetica Neue"/>
                <a:sym typeface="Helvetica Neue"/>
              </a:defRPr>
            </a:lvl1pPr>
            <a:lvl2pPr marR="0" lvl="1"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2pPr>
            <a:lvl3pPr marR="0" lvl="2"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3pPr>
            <a:lvl4pPr marR="0" lvl="3"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4pPr>
            <a:lvl5pPr marR="0" lvl="4"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5pPr>
            <a:lvl6pPr marR="0" lvl="5"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6pPr>
            <a:lvl7pPr marR="0" lvl="6"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7pPr>
            <a:lvl8pPr marR="0" lvl="7"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8pPr>
            <a:lvl9pPr marR="0" lvl="8"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9pPr>
          </a:lstStyle>
          <a:p>
            <a:endParaRPr/>
          </a:p>
        </p:txBody>
      </p:sp>
      <p:sp>
        <p:nvSpPr>
          <p:cNvPr id="212" name="Google Shape;212;p53"/>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B 002 Section header – UK Gov ">
  <p:cSld name="SECTION_HEADER_6_1">
    <p:spTree>
      <p:nvGrpSpPr>
        <p:cNvPr id="1" name="Shape 213"/>
        <p:cNvGrpSpPr/>
        <p:nvPr/>
      </p:nvGrpSpPr>
      <p:grpSpPr>
        <a:xfrm>
          <a:off x="0" y="0"/>
          <a:ext cx="0" cy="0"/>
          <a:chOff x="0" y="0"/>
          <a:chExt cx="0" cy="0"/>
        </a:xfrm>
      </p:grpSpPr>
      <p:sp>
        <p:nvSpPr>
          <p:cNvPr id="214" name="Google Shape;214;p54"/>
          <p:cNvSpPr/>
          <p:nvPr/>
        </p:nvSpPr>
        <p:spPr>
          <a:xfrm>
            <a:off x="0" y="0"/>
            <a:ext cx="9144000" cy="34416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54"/>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16" name="Google Shape;216;p54"/>
          <p:cNvPicPr preferRelativeResize="0"/>
          <p:nvPr/>
        </p:nvPicPr>
        <p:blipFill rotWithShape="1">
          <a:blip r:embed="rId2">
            <a:alphaModFix/>
          </a:blip>
          <a:srcRect/>
          <a:stretch/>
        </p:blipFill>
        <p:spPr>
          <a:xfrm>
            <a:off x="540000" y="180000"/>
            <a:ext cx="1887745" cy="643501"/>
          </a:xfrm>
          <a:prstGeom prst="rect">
            <a:avLst/>
          </a:prstGeom>
          <a:noFill/>
          <a:ln>
            <a:noFill/>
          </a:ln>
        </p:spPr>
      </p:pic>
      <p:sp>
        <p:nvSpPr>
          <p:cNvPr id="217" name="Google Shape;217;p54"/>
          <p:cNvSpPr txBox="1">
            <a:spLocks noGrp="1"/>
          </p:cNvSpPr>
          <p:nvPr>
            <p:ph type="title"/>
          </p:nvPr>
        </p:nvSpPr>
        <p:spPr>
          <a:xfrm>
            <a:off x="3060000" y="1720800"/>
            <a:ext cx="5544000" cy="17208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lt1"/>
              </a:buClr>
              <a:buSzPts val="2400"/>
              <a:buFont typeface="Helvetica Neue"/>
              <a:buNone/>
              <a:defRPr sz="2400" b="0" i="0" u="none" strike="noStrike" cap="none">
                <a:solidFill>
                  <a:schemeClr val="lt1"/>
                </a:solidFill>
                <a:latin typeface="Helvetica Neue"/>
                <a:ea typeface="Helvetica Neue"/>
                <a:cs typeface="Helvetica Neue"/>
                <a:sym typeface="Helvetica Neue"/>
              </a:defRPr>
            </a:lvl1pPr>
            <a:lvl2pPr marR="0" lvl="1"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2pPr>
            <a:lvl3pPr marR="0" lvl="2"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3pPr>
            <a:lvl4pPr marR="0" lvl="3"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4pPr>
            <a:lvl5pPr marR="0" lvl="4"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5pPr>
            <a:lvl6pPr marR="0" lvl="5"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6pPr>
            <a:lvl7pPr marR="0" lvl="6"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7pPr>
            <a:lvl8pPr marR="0" lvl="7"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8pPr>
            <a:lvl9pPr marR="0" lvl="8" algn="r" rtl="0">
              <a:lnSpc>
                <a:spcPct val="100000"/>
              </a:lnSpc>
              <a:spcBef>
                <a:spcPts val="0"/>
              </a:spcBef>
              <a:spcAft>
                <a:spcPts val="0"/>
              </a:spcAft>
              <a:buClr>
                <a:schemeClr val="lt1"/>
              </a:buClr>
              <a:buSzPts val="2400"/>
              <a:buFont typeface="Arial"/>
              <a:buNone/>
              <a:defRPr sz="2400" b="1" i="0" u="none" strike="noStrike" cap="none">
                <a:solidFill>
                  <a:schemeClr val="lt1"/>
                </a:solidFill>
                <a:latin typeface="Helvetica Neue"/>
                <a:ea typeface="Helvetica Neue"/>
                <a:cs typeface="Helvetica Neue"/>
                <a:sym typeface="Helvetica Neue"/>
              </a:defRPr>
            </a:lvl9pPr>
          </a:lstStyle>
          <a:p>
            <a:endParaRPr/>
          </a:p>
        </p:txBody>
      </p:sp>
      <p:sp>
        <p:nvSpPr>
          <p:cNvPr id="218" name="Google Shape;218;p54"/>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AA 003 Content – GCS">
  <p:cSld name="SECTION_HEADER_1">
    <p:spTree>
      <p:nvGrpSpPr>
        <p:cNvPr id="1" name="Shape 219"/>
        <p:cNvGrpSpPr/>
        <p:nvPr/>
      </p:nvGrpSpPr>
      <p:grpSpPr>
        <a:xfrm>
          <a:off x="0" y="0"/>
          <a:ext cx="0" cy="0"/>
          <a:chOff x="0" y="0"/>
          <a:chExt cx="0" cy="0"/>
        </a:xfrm>
      </p:grpSpPr>
      <p:sp>
        <p:nvSpPr>
          <p:cNvPr id="220" name="Google Shape;220;p55"/>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55"/>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22" name="Google Shape;222;p55"/>
          <p:cNvPicPr preferRelativeResize="0"/>
          <p:nvPr/>
        </p:nvPicPr>
        <p:blipFill rotWithShape="1">
          <a:blip r:embed="rId2">
            <a:alphaModFix/>
          </a:blip>
          <a:srcRect/>
          <a:stretch/>
        </p:blipFill>
        <p:spPr>
          <a:xfrm>
            <a:off x="540000" y="180000"/>
            <a:ext cx="836727" cy="540000"/>
          </a:xfrm>
          <a:prstGeom prst="rect">
            <a:avLst/>
          </a:prstGeom>
          <a:noFill/>
          <a:ln>
            <a:noFill/>
          </a:ln>
        </p:spPr>
      </p:pic>
      <p:sp>
        <p:nvSpPr>
          <p:cNvPr id="223" name="Google Shape;223;p55"/>
          <p:cNvSpPr txBox="1">
            <a:spLocks noGrp="1"/>
          </p:cNvSpPr>
          <p:nvPr>
            <p:ph type="body" idx="1"/>
          </p:nvPr>
        </p:nvSpPr>
        <p:spPr>
          <a:xfrm>
            <a:off x="540000" y="1720800"/>
            <a:ext cx="8064300" cy="2887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0"/>
              </a:spcAft>
              <a:buClr>
                <a:schemeClr val="dk1"/>
              </a:buClr>
              <a:buSzPts val="1800"/>
              <a:buChar char="●"/>
              <a:defRPr>
                <a:solidFill>
                  <a:schemeClr val="dk1"/>
                </a:solidFill>
              </a:defRPr>
            </a:lvl1pPr>
            <a:lvl2pPr marL="914400" lvl="1" indent="-317500" algn="l">
              <a:lnSpc>
                <a:spcPct val="115000"/>
              </a:lnSpc>
              <a:spcBef>
                <a:spcPts val="600"/>
              </a:spcBef>
              <a:spcAft>
                <a:spcPts val="0"/>
              </a:spcAft>
              <a:buClr>
                <a:schemeClr val="dk1"/>
              </a:buClr>
              <a:buSzPts val="1400"/>
              <a:buChar char="○"/>
              <a:defRPr>
                <a:solidFill>
                  <a:schemeClr val="dk1"/>
                </a:solidFill>
              </a:defRPr>
            </a:lvl2pPr>
            <a:lvl3pPr marL="1371600" lvl="2" indent="-317500" algn="l">
              <a:lnSpc>
                <a:spcPct val="115000"/>
              </a:lnSpc>
              <a:spcBef>
                <a:spcPts val="600"/>
              </a:spcBef>
              <a:spcAft>
                <a:spcPts val="0"/>
              </a:spcAft>
              <a:buClr>
                <a:schemeClr val="dk1"/>
              </a:buClr>
              <a:buSzPts val="1400"/>
              <a:buChar char="■"/>
              <a:defRPr>
                <a:solidFill>
                  <a:schemeClr val="dk1"/>
                </a:solidFill>
              </a:defRPr>
            </a:lvl3pPr>
            <a:lvl4pPr marL="1828800" lvl="3" indent="-317500" algn="l">
              <a:lnSpc>
                <a:spcPct val="115000"/>
              </a:lnSpc>
              <a:spcBef>
                <a:spcPts val="600"/>
              </a:spcBef>
              <a:spcAft>
                <a:spcPts val="0"/>
              </a:spcAft>
              <a:buClr>
                <a:schemeClr val="dk1"/>
              </a:buClr>
              <a:buSzPts val="1400"/>
              <a:buChar char="●"/>
              <a:defRPr>
                <a:solidFill>
                  <a:schemeClr val="dk1"/>
                </a:solidFill>
              </a:defRPr>
            </a:lvl4pPr>
            <a:lvl5pPr marL="2286000" lvl="4" indent="-317500" algn="l">
              <a:lnSpc>
                <a:spcPct val="115000"/>
              </a:lnSpc>
              <a:spcBef>
                <a:spcPts val="600"/>
              </a:spcBef>
              <a:spcAft>
                <a:spcPts val="0"/>
              </a:spcAft>
              <a:buClr>
                <a:schemeClr val="dk1"/>
              </a:buClr>
              <a:buSzPts val="1400"/>
              <a:buChar char="○"/>
              <a:defRPr>
                <a:solidFill>
                  <a:schemeClr val="dk1"/>
                </a:solidFill>
              </a:defRPr>
            </a:lvl5pPr>
            <a:lvl6pPr marL="2743200" lvl="5" indent="-304800" algn="l">
              <a:lnSpc>
                <a:spcPct val="115000"/>
              </a:lnSpc>
              <a:spcBef>
                <a:spcPts val="600"/>
              </a:spcBef>
              <a:spcAft>
                <a:spcPts val="0"/>
              </a:spcAft>
              <a:buClr>
                <a:schemeClr val="dk1"/>
              </a:buClr>
              <a:buSzPts val="1200"/>
              <a:buChar char="■"/>
              <a:defRPr>
                <a:solidFill>
                  <a:schemeClr val="dk1"/>
                </a:solidFill>
              </a:defRPr>
            </a:lvl6pPr>
            <a:lvl7pPr marL="3200400" lvl="6" indent="-304800" algn="l">
              <a:lnSpc>
                <a:spcPct val="115000"/>
              </a:lnSpc>
              <a:spcBef>
                <a:spcPts val="600"/>
              </a:spcBef>
              <a:spcAft>
                <a:spcPts val="0"/>
              </a:spcAft>
              <a:buClr>
                <a:schemeClr val="dk1"/>
              </a:buClr>
              <a:buSzPts val="1200"/>
              <a:buChar char="●"/>
              <a:defRPr>
                <a:solidFill>
                  <a:schemeClr val="dk1"/>
                </a:solidFill>
              </a:defRPr>
            </a:lvl7pPr>
            <a:lvl8pPr marL="3657600" lvl="7" indent="-292100" algn="l">
              <a:lnSpc>
                <a:spcPct val="115000"/>
              </a:lnSpc>
              <a:spcBef>
                <a:spcPts val="600"/>
              </a:spcBef>
              <a:spcAft>
                <a:spcPts val="0"/>
              </a:spcAft>
              <a:buClr>
                <a:schemeClr val="dk1"/>
              </a:buClr>
              <a:buSzPts val="1000"/>
              <a:buChar char="○"/>
              <a:defRPr>
                <a:solidFill>
                  <a:schemeClr val="dk1"/>
                </a:solidFill>
              </a:defRPr>
            </a:lvl8pPr>
            <a:lvl9pPr marL="4114800" lvl="8" indent="-292100" algn="l">
              <a:lnSpc>
                <a:spcPct val="115000"/>
              </a:lnSpc>
              <a:spcBef>
                <a:spcPts val="600"/>
              </a:spcBef>
              <a:spcAft>
                <a:spcPts val="600"/>
              </a:spcAft>
              <a:buClr>
                <a:schemeClr val="dk1"/>
              </a:buClr>
              <a:buSzPts val="1000"/>
              <a:buChar char="■"/>
              <a:defRPr>
                <a:solidFill>
                  <a:schemeClr val="dk1"/>
                </a:solidFill>
              </a:defRPr>
            </a:lvl9pPr>
          </a:lstStyle>
          <a:p>
            <a:endParaRPr/>
          </a:p>
        </p:txBody>
      </p:sp>
      <p:sp>
        <p:nvSpPr>
          <p:cNvPr id="224" name="Google Shape;224;p55"/>
          <p:cNvSpPr txBox="1">
            <a:spLocks noGrp="1"/>
          </p:cNvSpPr>
          <p:nvPr>
            <p:ph type="title"/>
          </p:nvPr>
        </p:nvSpPr>
        <p:spPr>
          <a:xfrm>
            <a:off x="539625" y="1084875"/>
            <a:ext cx="8064300" cy="63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9pPr>
          </a:lstStyle>
          <a:p>
            <a:endParaRPr/>
          </a:p>
        </p:txBody>
      </p:sp>
      <p:sp>
        <p:nvSpPr>
          <p:cNvPr id="225" name="Google Shape;225;p55"/>
          <p:cNvSpPr txBox="1">
            <a:spLocks noGrp="1"/>
          </p:cNvSpPr>
          <p:nvPr>
            <p:ph type="subTitle" idx="2"/>
          </p:nvPr>
        </p:nvSpPr>
        <p:spPr>
          <a:xfrm>
            <a:off x="3060000" y="171300"/>
            <a:ext cx="5544000" cy="540000"/>
          </a:xfrm>
          <a:prstGeom prst="rect">
            <a:avLst/>
          </a:prstGeom>
          <a:noFill/>
          <a:ln>
            <a:noFill/>
          </a:ln>
        </p:spPr>
        <p:txBody>
          <a:bodyPr spcFirstLastPara="1" wrap="square" lIns="18000" tIns="18000" rIns="18000" bIns="18000" anchor="ctr" anchorCtr="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sz="1800" b="1">
                <a:solidFill>
                  <a:schemeClr val="lt1"/>
                </a:solidFill>
              </a:defRPr>
            </a:lvl2pPr>
            <a:lvl3pPr lvl="2" algn="r">
              <a:lnSpc>
                <a:spcPct val="115000"/>
              </a:lnSpc>
              <a:spcBef>
                <a:spcPts val="600"/>
              </a:spcBef>
              <a:spcAft>
                <a:spcPts val="0"/>
              </a:spcAft>
              <a:buClr>
                <a:schemeClr val="lt1"/>
              </a:buClr>
              <a:buSzPts val="1800"/>
              <a:buNone/>
              <a:defRPr sz="1800" b="1">
                <a:solidFill>
                  <a:schemeClr val="lt1"/>
                </a:solidFill>
              </a:defRPr>
            </a:lvl3pPr>
            <a:lvl4pPr lvl="3" algn="r">
              <a:lnSpc>
                <a:spcPct val="115000"/>
              </a:lnSpc>
              <a:spcBef>
                <a:spcPts val="600"/>
              </a:spcBef>
              <a:spcAft>
                <a:spcPts val="0"/>
              </a:spcAft>
              <a:buClr>
                <a:schemeClr val="lt1"/>
              </a:buClr>
              <a:buSzPts val="1800"/>
              <a:buNone/>
              <a:defRPr sz="1800" b="1">
                <a:solidFill>
                  <a:schemeClr val="lt1"/>
                </a:solidFill>
              </a:defRPr>
            </a:lvl4pPr>
            <a:lvl5pPr lvl="4" algn="r">
              <a:lnSpc>
                <a:spcPct val="115000"/>
              </a:lnSpc>
              <a:spcBef>
                <a:spcPts val="600"/>
              </a:spcBef>
              <a:spcAft>
                <a:spcPts val="0"/>
              </a:spcAft>
              <a:buClr>
                <a:schemeClr val="lt1"/>
              </a:buClr>
              <a:buSzPts val="1800"/>
              <a:buNone/>
              <a:defRPr sz="1800" b="1">
                <a:solidFill>
                  <a:schemeClr val="lt1"/>
                </a:solidFill>
              </a:defRPr>
            </a:lvl5pPr>
            <a:lvl6pPr lvl="5" algn="r">
              <a:lnSpc>
                <a:spcPct val="115000"/>
              </a:lnSpc>
              <a:spcBef>
                <a:spcPts val="600"/>
              </a:spcBef>
              <a:spcAft>
                <a:spcPts val="0"/>
              </a:spcAft>
              <a:buClr>
                <a:schemeClr val="lt1"/>
              </a:buClr>
              <a:buSzPts val="1800"/>
              <a:buNone/>
              <a:defRPr sz="1800" b="1">
                <a:solidFill>
                  <a:schemeClr val="lt1"/>
                </a:solidFill>
              </a:defRPr>
            </a:lvl6pPr>
            <a:lvl7pPr lvl="6" algn="r">
              <a:lnSpc>
                <a:spcPct val="115000"/>
              </a:lnSpc>
              <a:spcBef>
                <a:spcPts val="600"/>
              </a:spcBef>
              <a:spcAft>
                <a:spcPts val="0"/>
              </a:spcAft>
              <a:buClr>
                <a:schemeClr val="lt1"/>
              </a:buClr>
              <a:buSzPts val="1800"/>
              <a:buNone/>
              <a:defRPr sz="1800" b="1">
                <a:solidFill>
                  <a:schemeClr val="lt1"/>
                </a:solidFill>
              </a:defRPr>
            </a:lvl7pPr>
            <a:lvl8pPr lvl="7" algn="r">
              <a:lnSpc>
                <a:spcPct val="115000"/>
              </a:lnSpc>
              <a:spcBef>
                <a:spcPts val="600"/>
              </a:spcBef>
              <a:spcAft>
                <a:spcPts val="0"/>
              </a:spcAft>
              <a:buClr>
                <a:schemeClr val="lt1"/>
              </a:buClr>
              <a:buSzPts val="1800"/>
              <a:buNone/>
              <a:defRPr sz="1800" b="1">
                <a:solidFill>
                  <a:schemeClr val="lt1"/>
                </a:solidFill>
              </a:defRPr>
            </a:lvl8pPr>
            <a:lvl9pPr lvl="8" algn="r">
              <a:lnSpc>
                <a:spcPct val="115000"/>
              </a:lnSpc>
              <a:spcBef>
                <a:spcPts val="600"/>
              </a:spcBef>
              <a:spcAft>
                <a:spcPts val="600"/>
              </a:spcAft>
              <a:buClr>
                <a:schemeClr val="lt1"/>
              </a:buClr>
              <a:buSzPts val="1800"/>
              <a:buNone/>
              <a:defRPr sz="1800" b="1">
                <a:solidFill>
                  <a:schemeClr val="lt1"/>
                </a:solidFill>
              </a:defRPr>
            </a:lvl9pPr>
          </a:lstStyle>
          <a:p>
            <a:endParaRPr/>
          </a:p>
        </p:txBody>
      </p:sp>
      <p:sp>
        <p:nvSpPr>
          <p:cNvPr id="226" name="Google Shape;226;p55"/>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B 003 Content – UK Gov">
  <p:cSld name="SECTION_HEADER_1_1">
    <p:spTree>
      <p:nvGrpSpPr>
        <p:cNvPr id="1" name="Shape 227"/>
        <p:cNvGrpSpPr/>
        <p:nvPr/>
      </p:nvGrpSpPr>
      <p:grpSpPr>
        <a:xfrm>
          <a:off x="0" y="0"/>
          <a:ext cx="0" cy="0"/>
          <a:chOff x="0" y="0"/>
          <a:chExt cx="0" cy="0"/>
        </a:xfrm>
      </p:grpSpPr>
      <p:sp>
        <p:nvSpPr>
          <p:cNvPr id="228" name="Google Shape;228;p56"/>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9" name="Google Shape;229;p56"/>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
        <p:nvSpPr>
          <p:cNvPr id="230" name="Google Shape;230;p56"/>
          <p:cNvSpPr txBox="1">
            <a:spLocks noGrp="1"/>
          </p:cNvSpPr>
          <p:nvPr>
            <p:ph type="body" idx="1"/>
          </p:nvPr>
        </p:nvSpPr>
        <p:spPr>
          <a:xfrm>
            <a:off x="540000" y="1720800"/>
            <a:ext cx="8064300" cy="2887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0"/>
              </a:spcAft>
              <a:buClr>
                <a:schemeClr val="dk1"/>
              </a:buClr>
              <a:buSzPts val="1800"/>
              <a:buChar char="●"/>
              <a:defRPr>
                <a:solidFill>
                  <a:schemeClr val="dk1"/>
                </a:solidFill>
              </a:defRPr>
            </a:lvl1pPr>
            <a:lvl2pPr marL="914400" lvl="1" indent="-317500" algn="l">
              <a:lnSpc>
                <a:spcPct val="115000"/>
              </a:lnSpc>
              <a:spcBef>
                <a:spcPts val="600"/>
              </a:spcBef>
              <a:spcAft>
                <a:spcPts val="0"/>
              </a:spcAft>
              <a:buClr>
                <a:schemeClr val="dk1"/>
              </a:buClr>
              <a:buSzPts val="1400"/>
              <a:buChar char="○"/>
              <a:defRPr>
                <a:solidFill>
                  <a:schemeClr val="dk1"/>
                </a:solidFill>
              </a:defRPr>
            </a:lvl2pPr>
            <a:lvl3pPr marL="1371600" lvl="2" indent="-317500" algn="l">
              <a:lnSpc>
                <a:spcPct val="115000"/>
              </a:lnSpc>
              <a:spcBef>
                <a:spcPts val="600"/>
              </a:spcBef>
              <a:spcAft>
                <a:spcPts val="0"/>
              </a:spcAft>
              <a:buClr>
                <a:schemeClr val="dk1"/>
              </a:buClr>
              <a:buSzPts val="1400"/>
              <a:buChar char="■"/>
              <a:defRPr>
                <a:solidFill>
                  <a:schemeClr val="dk1"/>
                </a:solidFill>
              </a:defRPr>
            </a:lvl3pPr>
            <a:lvl4pPr marL="1828800" lvl="3" indent="-317500" algn="l">
              <a:lnSpc>
                <a:spcPct val="115000"/>
              </a:lnSpc>
              <a:spcBef>
                <a:spcPts val="600"/>
              </a:spcBef>
              <a:spcAft>
                <a:spcPts val="0"/>
              </a:spcAft>
              <a:buClr>
                <a:schemeClr val="dk1"/>
              </a:buClr>
              <a:buSzPts val="1400"/>
              <a:buChar char="●"/>
              <a:defRPr>
                <a:solidFill>
                  <a:schemeClr val="dk1"/>
                </a:solidFill>
              </a:defRPr>
            </a:lvl4pPr>
            <a:lvl5pPr marL="2286000" lvl="4" indent="-317500" algn="l">
              <a:lnSpc>
                <a:spcPct val="115000"/>
              </a:lnSpc>
              <a:spcBef>
                <a:spcPts val="600"/>
              </a:spcBef>
              <a:spcAft>
                <a:spcPts val="0"/>
              </a:spcAft>
              <a:buClr>
                <a:schemeClr val="dk1"/>
              </a:buClr>
              <a:buSzPts val="1400"/>
              <a:buChar char="○"/>
              <a:defRPr>
                <a:solidFill>
                  <a:schemeClr val="dk1"/>
                </a:solidFill>
              </a:defRPr>
            </a:lvl5pPr>
            <a:lvl6pPr marL="2743200" lvl="5" indent="-304800" algn="l">
              <a:lnSpc>
                <a:spcPct val="115000"/>
              </a:lnSpc>
              <a:spcBef>
                <a:spcPts val="600"/>
              </a:spcBef>
              <a:spcAft>
                <a:spcPts val="0"/>
              </a:spcAft>
              <a:buClr>
                <a:schemeClr val="dk1"/>
              </a:buClr>
              <a:buSzPts val="1200"/>
              <a:buChar char="■"/>
              <a:defRPr>
                <a:solidFill>
                  <a:schemeClr val="dk1"/>
                </a:solidFill>
              </a:defRPr>
            </a:lvl6pPr>
            <a:lvl7pPr marL="3200400" lvl="6" indent="-304800" algn="l">
              <a:lnSpc>
                <a:spcPct val="115000"/>
              </a:lnSpc>
              <a:spcBef>
                <a:spcPts val="600"/>
              </a:spcBef>
              <a:spcAft>
                <a:spcPts val="0"/>
              </a:spcAft>
              <a:buClr>
                <a:schemeClr val="dk1"/>
              </a:buClr>
              <a:buSzPts val="1200"/>
              <a:buChar char="●"/>
              <a:defRPr>
                <a:solidFill>
                  <a:schemeClr val="dk1"/>
                </a:solidFill>
              </a:defRPr>
            </a:lvl7pPr>
            <a:lvl8pPr marL="3657600" lvl="7" indent="-292100" algn="l">
              <a:lnSpc>
                <a:spcPct val="115000"/>
              </a:lnSpc>
              <a:spcBef>
                <a:spcPts val="600"/>
              </a:spcBef>
              <a:spcAft>
                <a:spcPts val="0"/>
              </a:spcAft>
              <a:buClr>
                <a:schemeClr val="dk1"/>
              </a:buClr>
              <a:buSzPts val="1000"/>
              <a:buChar char="○"/>
              <a:defRPr>
                <a:solidFill>
                  <a:schemeClr val="dk1"/>
                </a:solidFill>
              </a:defRPr>
            </a:lvl8pPr>
            <a:lvl9pPr marL="4114800" lvl="8" indent="-292100" algn="l">
              <a:lnSpc>
                <a:spcPct val="115000"/>
              </a:lnSpc>
              <a:spcBef>
                <a:spcPts val="600"/>
              </a:spcBef>
              <a:spcAft>
                <a:spcPts val="600"/>
              </a:spcAft>
              <a:buClr>
                <a:schemeClr val="dk1"/>
              </a:buClr>
              <a:buSzPts val="1000"/>
              <a:buChar char="■"/>
              <a:defRPr>
                <a:solidFill>
                  <a:schemeClr val="dk1"/>
                </a:solidFill>
              </a:defRPr>
            </a:lvl9pPr>
          </a:lstStyle>
          <a:p>
            <a:endParaRPr/>
          </a:p>
        </p:txBody>
      </p:sp>
      <p:sp>
        <p:nvSpPr>
          <p:cNvPr id="231" name="Google Shape;231;p56"/>
          <p:cNvSpPr txBox="1">
            <a:spLocks noGrp="1"/>
          </p:cNvSpPr>
          <p:nvPr>
            <p:ph type="title"/>
          </p:nvPr>
        </p:nvSpPr>
        <p:spPr>
          <a:xfrm>
            <a:off x="539625" y="1084875"/>
            <a:ext cx="8064300" cy="63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9pPr>
          </a:lstStyle>
          <a:p>
            <a:endParaRPr/>
          </a:p>
        </p:txBody>
      </p:sp>
      <p:pic>
        <p:nvPicPr>
          <p:cNvPr id="232" name="Google Shape;232;p56"/>
          <p:cNvPicPr preferRelativeResize="0"/>
          <p:nvPr/>
        </p:nvPicPr>
        <p:blipFill rotWithShape="1">
          <a:blip r:embed="rId2">
            <a:alphaModFix/>
          </a:blip>
          <a:srcRect/>
          <a:stretch/>
        </p:blipFill>
        <p:spPr>
          <a:xfrm>
            <a:off x="540000" y="180000"/>
            <a:ext cx="1584125" cy="539999"/>
          </a:xfrm>
          <a:prstGeom prst="rect">
            <a:avLst/>
          </a:prstGeom>
          <a:noFill/>
          <a:ln>
            <a:noFill/>
          </a:ln>
        </p:spPr>
      </p:pic>
      <p:sp>
        <p:nvSpPr>
          <p:cNvPr id="233" name="Google Shape;233;p56"/>
          <p:cNvSpPr txBox="1">
            <a:spLocks noGrp="1"/>
          </p:cNvSpPr>
          <p:nvPr>
            <p:ph type="subTitle" idx="2"/>
          </p:nvPr>
        </p:nvSpPr>
        <p:spPr>
          <a:xfrm>
            <a:off x="3060000" y="171300"/>
            <a:ext cx="5544000" cy="540000"/>
          </a:xfrm>
          <a:prstGeom prst="rect">
            <a:avLst/>
          </a:prstGeom>
          <a:noFill/>
          <a:ln>
            <a:noFill/>
          </a:ln>
        </p:spPr>
        <p:txBody>
          <a:bodyPr spcFirstLastPara="1" wrap="square" lIns="18000" tIns="18000" rIns="18000" bIns="18000" anchor="ctr" anchorCtr="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sz="1800" b="1">
                <a:solidFill>
                  <a:schemeClr val="lt1"/>
                </a:solidFill>
              </a:defRPr>
            </a:lvl2pPr>
            <a:lvl3pPr lvl="2" algn="r">
              <a:lnSpc>
                <a:spcPct val="115000"/>
              </a:lnSpc>
              <a:spcBef>
                <a:spcPts val="600"/>
              </a:spcBef>
              <a:spcAft>
                <a:spcPts val="0"/>
              </a:spcAft>
              <a:buClr>
                <a:schemeClr val="lt1"/>
              </a:buClr>
              <a:buSzPts val="1800"/>
              <a:buNone/>
              <a:defRPr sz="1800" b="1">
                <a:solidFill>
                  <a:schemeClr val="lt1"/>
                </a:solidFill>
              </a:defRPr>
            </a:lvl3pPr>
            <a:lvl4pPr lvl="3" algn="r">
              <a:lnSpc>
                <a:spcPct val="115000"/>
              </a:lnSpc>
              <a:spcBef>
                <a:spcPts val="600"/>
              </a:spcBef>
              <a:spcAft>
                <a:spcPts val="0"/>
              </a:spcAft>
              <a:buClr>
                <a:schemeClr val="lt1"/>
              </a:buClr>
              <a:buSzPts val="1800"/>
              <a:buNone/>
              <a:defRPr sz="1800" b="1">
                <a:solidFill>
                  <a:schemeClr val="lt1"/>
                </a:solidFill>
              </a:defRPr>
            </a:lvl4pPr>
            <a:lvl5pPr lvl="4" algn="r">
              <a:lnSpc>
                <a:spcPct val="115000"/>
              </a:lnSpc>
              <a:spcBef>
                <a:spcPts val="600"/>
              </a:spcBef>
              <a:spcAft>
                <a:spcPts val="0"/>
              </a:spcAft>
              <a:buClr>
                <a:schemeClr val="lt1"/>
              </a:buClr>
              <a:buSzPts val="1800"/>
              <a:buNone/>
              <a:defRPr sz="1800" b="1">
                <a:solidFill>
                  <a:schemeClr val="lt1"/>
                </a:solidFill>
              </a:defRPr>
            </a:lvl5pPr>
            <a:lvl6pPr lvl="5" algn="r">
              <a:lnSpc>
                <a:spcPct val="115000"/>
              </a:lnSpc>
              <a:spcBef>
                <a:spcPts val="600"/>
              </a:spcBef>
              <a:spcAft>
                <a:spcPts val="0"/>
              </a:spcAft>
              <a:buClr>
                <a:schemeClr val="lt1"/>
              </a:buClr>
              <a:buSzPts val="1800"/>
              <a:buNone/>
              <a:defRPr sz="1800" b="1">
                <a:solidFill>
                  <a:schemeClr val="lt1"/>
                </a:solidFill>
              </a:defRPr>
            </a:lvl6pPr>
            <a:lvl7pPr lvl="6" algn="r">
              <a:lnSpc>
                <a:spcPct val="115000"/>
              </a:lnSpc>
              <a:spcBef>
                <a:spcPts val="600"/>
              </a:spcBef>
              <a:spcAft>
                <a:spcPts val="0"/>
              </a:spcAft>
              <a:buClr>
                <a:schemeClr val="lt1"/>
              </a:buClr>
              <a:buSzPts val="1800"/>
              <a:buNone/>
              <a:defRPr sz="1800" b="1">
                <a:solidFill>
                  <a:schemeClr val="lt1"/>
                </a:solidFill>
              </a:defRPr>
            </a:lvl7pPr>
            <a:lvl8pPr lvl="7" algn="r">
              <a:lnSpc>
                <a:spcPct val="115000"/>
              </a:lnSpc>
              <a:spcBef>
                <a:spcPts val="600"/>
              </a:spcBef>
              <a:spcAft>
                <a:spcPts val="0"/>
              </a:spcAft>
              <a:buClr>
                <a:schemeClr val="lt1"/>
              </a:buClr>
              <a:buSzPts val="1800"/>
              <a:buNone/>
              <a:defRPr sz="1800" b="1">
                <a:solidFill>
                  <a:schemeClr val="lt1"/>
                </a:solidFill>
              </a:defRPr>
            </a:lvl8pPr>
            <a:lvl9pPr lvl="8" algn="r">
              <a:lnSpc>
                <a:spcPct val="115000"/>
              </a:lnSpc>
              <a:spcBef>
                <a:spcPts val="600"/>
              </a:spcBef>
              <a:spcAft>
                <a:spcPts val="600"/>
              </a:spcAft>
              <a:buClr>
                <a:schemeClr val="lt1"/>
              </a:buClr>
              <a:buSzPts val="1800"/>
              <a:buNone/>
              <a:defRPr sz="1800" b="1">
                <a:solidFill>
                  <a:schemeClr val="lt1"/>
                </a:solidFill>
              </a:defRPr>
            </a:lvl9pPr>
          </a:lstStyle>
          <a:p>
            <a:endParaRPr/>
          </a:p>
        </p:txBody>
      </p:sp>
      <p:sp>
        <p:nvSpPr>
          <p:cNvPr id="234" name="Google Shape;234;p56"/>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AA 004 Content – GCS">
  <p:cSld name="SECTION_HEADER_1_2">
    <p:spTree>
      <p:nvGrpSpPr>
        <p:cNvPr id="1" name="Shape 235"/>
        <p:cNvGrpSpPr/>
        <p:nvPr/>
      </p:nvGrpSpPr>
      <p:grpSpPr>
        <a:xfrm>
          <a:off x="0" y="0"/>
          <a:ext cx="0" cy="0"/>
          <a:chOff x="0" y="0"/>
          <a:chExt cx="0" cy="0"/>
        </a:xfrm>
      </p:grpSpPr>
      <p:sp>
        <p:nvSpPr>
          <p:cNvPr id="236" name="Google Shape;236;p57"/>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57"/>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57"/>
          <p:cNvPicPr preferRelativeResize="0"/>
          <p:nvPr/>
        </p:nvPicPr>
        <p:blipFill rotWithShape="1">
          <a:blip r:embed="rId2">
            <a:alphaModFix/>
          </a:blip>
          <a:srcRect/>
          <a:stretch/>
        </p:blipFill>
        <p:spPr>
          <a:xfrm>
            <a:off x="540000" y="180000"/>
            <a:ext cx="836727" cy="540000"/>
          </a:xfrm>
          <a:prstGeom prst="rect">
            <a:avLst/>
          </a:prstGeom>
          <a:noFill/>
          <a:ln>
            <a:noFill/>
          </a:ln>
        </p:spPr>
      </p:pic>
      <p:sp>
        <p:nvSpPr>
          <p:cNvPr id="239" name="Google Shape;239;p57"/>
          <p:cNvSpPr txBox="1">
            <a:spLocks noGrp="1"/>
          </p:cNvSpPr>
          <p:nvPr>
            <p:ph type="subTitle" idx="1"/>
          </p:nvPr>
        </p:nvSpPr>
        <p:spPr>
          <a:xfrm>
            <a:off x="3060000" y="171300"/>
            <a:ext cx="5544000" cy="540000"/>
          </a:xfrm>
          <a:prstGeom prst="rect">
            <a:avLst/>
          </a:prstGeom>
          <a:noFill/>
          <a:ln>
            <a:noFill/>
          </a:ln>
        </p:spPr>
        <p:txBody>
          <a:bodyPr spcFirstLastPara="1" wrap="square" lIns="18000" tIns="18000" rIns="18000" bIns="18000" anchor="ctr" anchorCtr="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sz="1800" b="1">
                <a:solidFill>
                  <a:schemeClr val="lt1"/>
                </a:solidFill>
              </a:defRPr>
            </a:lvl2pPr>
            <a:lvl3pPr lvl="2" algn="r">
              <a:lnSpc>
                <a:spcPct val="115000"/>
              </a:lnSpc>
              <a:spcBef>
                <a:spcPts val="600"/>
              </a:spcBef>
              <a:spcAft>
                <a:spcPts val="0"/>
              </a:spcAft>
              <a:buClr>
                <a:schemeClr val="lt1"/>
              </a:buClr>
              <a:buSzPts val="1800"/>
              <a:buNone/>
              <a:defRPr sz="1800" b="1">
                <a:solidFill>
                  <a:schemeClr val="lt1"/>
                </a:solidFill>
              </a:defRPr>
            </a:lvl3pPr>
            <a:lvl4pPr lvl="3" algn="r">
              <a:lnSpc>
                <a:spcPct val="115000"/>
              </a:lnSpc>
              <a:spcBef>
                <a:spcPts val="600"/>
              </a:spcBef>
              <a:spcAft>
                <a:spcPts val="0"/>
              </a:spcAft>
              <a:buClr>
                <a:schemeClr val="lt1"/>
              </a:buClr>
              <a:buSzPts val="1800"/>
              <a:buNone/>
              <a:defRPr sz="1800" b="1">
                <a:solidFill>
                  <a:schemeClr val="lt1"/>
                </a:solidFill>
              </a:defRPr>
            </a:lvl4pPr>
            <a:lvl5pPr lvl="4" algn="r">
              <a:lnSpc>
                <a:spcPct val="115000"/>
              </a:lnSpc>
              <a:spcBef>
                <a:spcPts val="600"/>
              </a:spcBef>
              <a:spcAft>
                <a:spcPts val="0"/>
              </a:spcAft>
              <a:buClr>
                <a:schemeClr val="lt1"/>
              </a:buClr>
              <a:buSzPts val="1800"/>
              <a:buNone/>
              <a:defRPr sz="1800" b="1">
                <a:solidFill>
                  <a:schemeClr val="lt1"/>
                </a:solidFill>
              </a:defRPr>
            </a:lvl5pPr>
            <a:lvl6pPr lvl="5" algn="r">
              <a:lnSpc>
                <a:spcPct val="115000"/>
              </a:lnSpc>
              <a:spcBef>
                <a:spcPts val="600"/>
              </a:spcBef>
              <a:spcAft>
                <a:spcPts val="0"/>
              </a:spcAft>
              <a:buClr>
                <a:schemeClr val="lt1"/>
              </a:buClr>
              <a:buSzPts val="1800"/>
              <a:buNone/>
              <a:defRPr sz="1800" b="1">
                <a:solidFill>
                  <a:schemeClr val="lt1"/>
                </a:solidFill>
              </a:defRPr>
            </a:lvl6pPr>
            <a:lvl7pPr lvl="6" algn="r">
              <a:lnSpc>
                <a:spcPct val="115000"/>
              </a:lnSpc>
              <a:spcBef>
                <a:spcPts val="600"/>
              </a:spcBef>
              <a:spcAft>
                <a:spcPts val="0"/>
              </a:spcAft>
              <a:buClr>
                <a:schemeClr val="lt1"/>
              </a:buClr>
              <a:buSzPts val="1800"/>
              <a:buNone/>
              <a:defRPr sz="1800" b="1">
                <a:solidFill>
                  <a:schemeClr val="lt1"/>
                </a:solidFill>
              </a:defRPr>
            </a:lvl7pPr>
            <a:lvl8pPr lvl="7" algn="r">
              <a:lnSpc>
                <a:spcPct val="115000"/>
              </a:lnSpc>
              <a:spcBef>
                <a:spcPts val="600"/>
              </a:spcBef>
              <a:spcAft>
                <a:spcPts val="0"/>
              </a:spcAft>
              <a:buClr>
                <a:schemeClr val="lt1"/>
              </a:buClr>
              <a:buSzPts val="1800"/>
              <a:buNone/>
              <a:defRPr sz="1800" b="1">
                <a:solidFill>
                  <a:schemeClr val="lt1"/>
                </a:solidFill>
              </a:defRPr>
            </a:lvl8pPr>
            <a:lvl9pPr lvl="8" algn="r">
              <a:lnSpc>
                <a:spcPct val="115000"/>
              </a:lnSpc>
              <a:spcBef>
                <a:spcPts val="600"/>
              </a:spcBef>
              <a:spcAft>
                <a:spcPts val="600"/>
              </a:spcAft>
              <a:buClr>
                <a:schemeClr val="lt1"/>
              </a:buClr>
              <a:buSzPts val="1800"/>
              <a:buNone/>
              <a:defRPr sz="1800" b="1">
                <a:solidFill>
                  <a:schemeClr val="lt1"/>
                </a:solidFill>
              </a:defRPr>
            </a:lvl9pPr>
          </a:lstStyle>
          <a:p>
            <a:endParaRPr/>
          </a:p>
        </p:txBody>
      </p:sp>
      <p:sp>
        <p:nvSpPr>
          <p:cNvPr id="240" name="Google Shape;240;p57"/>
          <p:cNvSpPr txBox="1">
            <a:spLocks noGrp="1"/>
          </p:cNvSpPr>
          <p:nvPr>
            <p:ph type="body" idx="2"/>
          </p:nvPr>
        </p:nvSpPr>
        <p:spPr>
          <a:xfrm>
            <a:off x="539993" y="1720800"/>
            <a:ext cx="3960000" cy="2887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0"/>
              </a:spcAft>
              <a:buClr>
                <a:schemeClr val="dk1"/>
              </a:buClr>
              <a:buSzPts val="1800"/>
              <a:buChar char="●"/>
              <a:defRPr>
                <a:solidFill>
                  <a:schemeClr val="dk1"/>
                </a:solidFill>
              </a:defRPr>
            </a:lvl1pPr>
            <a:lvl2pPr marL="914400" lvl="1" indent="-317500" algn="l">
              <a:lnSpc>
                <a:spcPct val="115000"/>
              </a:lnSpc>
              <a:spcBef>
                <a:spcPts val="600"/>
              </a:spcBef>
              <a:spcAft>
                <a:spcPts val="0"/>
              </a:spcAft>
              <a:buClr>
                <a:schemeClr val="dk1"/>
              </a:buClr>
              <a:buSzPts val="1400"/>
              <a:buChar char="○"/>
              <a:defRPr>
                <a:solidFill>
                  <a:schemeClr val="dk1"/>
                </a:solidFill>
              </a:defRPr>
            </a:lvl2pPr>
            <a:lvl3pPr marL="1371600" lvl="2" indent="-317500" algn="l">
              <a:lnSpc>
                <a:spcPct val="115000"/>
              </a:lnSpc>
              <a:spcBef>
                <a:spcPts val="600"/>
              </a:spcBef>
              <a:spcAft>
                <a:spcPts val="0"/>
              </a:spcAft>
              <a:buClr>
                <a:schemeClr val="dk1"/>
              </a:buClr>
              <a:buSzPts val="1400"/>
              <a:buChar char="■"/>
              <a:defRPr>
                <a:solidFill>
                  <a:schemeClr val="dk1"/>
                </a:solidFill>
              </a:defRPr>
            </a:lvl3pPr>
            <a:lvl4pPr marL="1828800" lvl="3" indent="-317500" algn="l">
              <a:lnSpc>
                <a:spcPct val="115000"/>
              </a:lnSpc>
              <a:spcBef>
                <a:spcPts val="600"/>
              </a:spcBef>
              <a:spcAft>
                <a:spcPts val="0"/>
              </a:spcAft>
              <a:buClr>
                <a:schemeClr val="dk1"/>
              </a:buClr>
              <a:buSzPts val="1400"/>
              <a:buChar char="●"/>
              <a:defRPr>
                <a:solidFill>
                  <a:schemeClr val="dk1"/>
                </a:solidFill>
              </a:defRPr>
            </a:lvl4pPr>
            <a:lvl5pPr marL="2286000" lvl="4" indent="-317500" algn="l">
              <a:lnSpc>
                <a:spcPct val="115000"/>
              </a:lnSpc>
              <a:spcBef>
                <a:spcPts val="600"/>
              </a:spcBef>
              <a:spcAft>
                <a:spcPts val="0"/>
              </a:spcAft>
              <a:buClr>
                <a:schemeClr val="dk1"/>
              </a:buClr>
              <a:buSzPts val="1400"/>
              <a:buChar char="○"/>
              <a:defRPr>
                <a:solidFill>
                  <a:schemeClr val="dk1"/>
                </a:solidFill>
              </a:defRPr>
            </a:lvl5pPr>
            <a:lvl6pPr marL="2743200" lvl="5" indent="-304800" algn="l">
              <a:lnSpc>
                <a:spcPct val="115000"/>
              </a:lnSpc>
              <a:spcBef>
                <a:spcPts val="600"/>
              </a:spcBef>
              <a:spcAft>
                <a:spcPts val="0"/>
              </a:spcAft>
              <a:buClr>
                <a:schemeClr val="dk1"/>
              </a:buClr>
              <a:buSzPts val="1200"/>
              <a:buChar char="■"/>
              <a:defRPr>
                <a:solidFill>
                  <a:schemeClr val="dk1"/>
                </a:solidFill>
              </a:defRPr>
            </a:lvl6pPr>
            <a:lvl7pPr marL="3200400" lvl="6" indent="-304800" algn="l">
              <a:lnSpc>
                <a:spcPct val="115000"/>
              </a:lnSpc>
              <a:spcBef>
                <a:spcPts val="600"/>
              </a:spcBef>
              <a:spcAft>
                <a:spcPts val="0"/>
              </a:spcAft>
              <a:buClr>
                <a:schemeClr val="dk1"/>
              </a:buClr>
              <a:buSzPts val="1200"/>
              <a:buChar char="●"/>
              <a:defRPr>
                <a:solidFill>
                  <a:schemeClr val="dk1"/>
                </a:solidFill>
              </a:defRPr>
            </a:lvl7pPr>
            <a:lvl8pPr marL="3657600" lvl="7" indent="-292100" algn="l">
              <a:lnSpc>
                <a:spcPct val="115000"/>
              </a:lnSpc>
              <a:spcBef>
                <a:spcPts val="600"/>
              </a:spcBef>
              <a:spcAft>
                <a:spcPts val="0"/>
              </a:spcAft>
              <a:buClr>
                <a:schemeClr val="dk1"/>
              </a:buClr>
              <a:buSzPts val="1000"/>
              <a:buChar char="○"/>
              <a:defRPr>
                <a:solidFill>
                  <a:schemeClr val="dk1"/>
                </a:solidFill>
              </a:defRPr>
            </a:lvl8pPr>
            <a:lvl9pPr marL="4114800" lvl="8" indent="-292100" algn="l">
              <a:lnSpc>
                <a:spcPct val="115000"/>
              </a:lnSpc>
              <a:spcBef>
                <a:spcPts val="600"/>
              </a:spcBef>
              <a:spcAft>
                <a:spcPts val="600"/>
              </a:spcAft>
              <a:buClr>
                <a:schemeClr val="dk1"/>
              </a:buClr>
              <a:buSzPts val="1000"/>
              <a:buChar char="■"/>
              <a:defRPr>
                <a:solidFill>
                  <a:schemeClr val="dk1"/>
                </a:solidFill>
              </a:defRPr>
            </a:lvl9pPr>
          </a:lstStyle>
          <a:p>
            <a:endParaRPr/>
          </a:p>
        </p:txBody>
      </p:sp>
      <p:sp>
        <p:nvSpPr>
          <p:cNvPr id="241" name="Google Shape;241;p57"/>
          <p:cNvSpPr txBox="1">
            <a:spLocks noGrp="1"/>
          </p:cNvSpPr>
          <p:nvPr>
            <p:ph type="title"/>
          </p:nvPr>
        </p:nvSpPr>
        <p:spPr>
          <a:xfrm>
            <a:off x="539625" y="1084875"/>
            <a:ext cx="3960000" cy="63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9pPr>
          </a:lstStyle>
          <a:p>
            <a:endParaRPr/>
          </a:p>
        </p:txBody>
      </p:sp>
      <p:sp>
        <p:nvSpPr>
          <p:cNvPr id="242" name="Google Shape;242;p57"/>
          <p:cNvSpPr txBox="1">
            <a:spLocks noGrp="1"/>
          </p:cNvSpPr>
          <p:nvPr>
            <p:ph type="body" idx="3"/>
          </p:nvPr>
        </p:nvSpPr>
        <p:spPr>
          <a:xfrm>
            <a:off x="4645343" y="1720800"/>
            <a:ext cx="3959700" cy="2887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0"/>
              </a:spcAft>
              <a:buClr>
                <a:schemeClr val="dk1"/>
              </a:buClr>
              <a:buSzPts val="1800"/>
              <a:buChar char="●"/>
              <a:defRPr>
                <a:solidFill>
                  <a:schemeClr val="dk1"/>
                </a:solidFill>
              </a:defRPr>
            </a:lvl1pPr>
            <a:lvl2pPr marL="914400" lvl="1" indent="-317500" algn="l">
              <a:lnSpc>
                <a:spcPct val="115000"/>
              </a:lnSpc>
              <a:spcBef>
                <a:spcPts val="600"/>
              </a:spcBef>
              <a:spcAft>
                <a:spcPts val="0"/>
              </a:spcAft>
              <a:buClr>
                <a:schemeClr val="dk1"/>
              </a:buClr>
              <a:buSzPts val="1400"/>
              <a:buChar char="○"/>
              <a:defRPr>
                <a:solidFill>
                  <a:schemeClr val="dk1"/>
                </a:solidFill>
              </a:defRPr>
            </a:lvl2pPr>
            <a:lvl3pPr marL="1371600" lvl="2" indent="-317500" algn="l">
              <a:lnSpc>
                <a:spcPct val="115000"/>
              </a:lnSpc>
              <a:spcBef>
                <a:spcPts val="600"/>
              </a:spcBef>
              <a:spcAft>
                <a:spcPts val="0"/>
              </a:spcAft>
              <a:buClr>
                <a:schemeClr val="dk1"/>
              </a:buClr>
              <a:buSzPts val="1400"/>
              <a:buChar char="■"/>
              <a:defRPr>
                <a:solidFill>
                  <a:schemeClr val="dk1"/>
                </a:solidFill>
              </a:defRPr>
            </a:lvl3pPr>
            <a:lvl4pPr marL="1828800" lvl="3" indent="-317500" algn="l">
              <a:lnSpc>
                <a:spcPct val="115000"/>
              </a:lnSpc>
              <a:spcBef>
                <a:spcPts val="600"/>
              </a:spcBef>
              <a:spcAft>
                <a:spcPts val="0"/>
              </a:spcAft>
              <a:buClr>
                <a:schemeClr val="dk1"/>
              </a:buClr>
              <a:buSzPts val="1400"/>
              <a:buChar char="●"/>
              <a:defRPr>
                <a:solidFill>
                  <a:schemeClr val="dk1"/>
                </a:solidFill>
              </a:defRPr>
            </a:lvl4pPr>
            <a:lvl5pPr marL="2286000" lvl="4" indent="-317500" algn="l">
              <a:lnSpc>
                <a:spcPct val="115000"/>
              </a:lnSpc>
              <a:spcBef>
                <a:spcPts val="600"/>
              </a:spcBef>
              <a:spcAft>
                <a:spcPts val="0"/>
              </a:spcAft>
              <a:buClr>
                <a:schemeClr val="dk1"/>
              </a:buClr>
              <a:buSzPts val="1400"/>
              <a:buChar char="○"/>
              <a:defRPr>
                <a:solidFill>
                  <a:schemeClr val="dk1"/>
                </a:solidFill>
              </a:defRPr>
            </a:lvl5pPr>
            <a:lvl6pPr marL="2743200" lvl="5" indent="-304800" algn="l">
              <a:lnSpc>
                <a:spcPct val="115000"/>
              </a:lnSpc>
              <a:spcBef>
                <a:spcPts val="600"/>
              </a:spcBef>
              <a:spcAft>
                <a:spcPts val="0"/>
              </a:spcAft>
              <a:buClr>
                <a:schemeClr val="dk1"/>
              </a:buClr>
              <a:buSzPts val="1200"/>
              <a:buChar char="■"/>
              <a:defRPr>
                <a:solidFill>
                  <a:schemeClr val="dk1"/>
                </a:solidFill>
              </a:defRPr>
            </a:lvl6pPr>
            <a:lvl7pPr marL="3200400" lvl="6" indent="-304800" algn="l">
              <a:lnSpc>
                <a:spcPct val="115000"/>
              </a:lnSpc>
              <a:spcBef>
                <a:spcPts val="600"/>
              </a:spcBef>
              <a:spcAft>
                <a:spcPts val="0"/>
              </a:spcAft>
              <a:buClr>
                <a:schemeClr val="dk1"/>
              </a:buClr>
              <a:buSzPts val="1200"/>
              <a:buChar char="●"/>
              <a:defRPr>
                <a:solidFill>
                  <a:schemeClr val="dk1"/>
                </a:solidFill>
              </a:defRPr>
            </a:lvl7pPr>
            <a:lvl8pPr marL="3657600" lvl="7" indent="-292100" algn="l">
              <a:lnSpc>
                <a:spcPct val="115000"/>
              </a:lnSpc>
              <a:spcBef>
                <a:spcPts val="600"/>
              </a:spcBef>
              <a:spcAft>
                <a:spcPts val="0"/>
              </a:spcAft>
              <a:buClr>
                <a:schemeClr val="dk1"/>
              </a:buClr>
              <a:buSzPts val="1000"/>
              <a:buChar char="○"/>
              <a:defRPr>
                <a:solidFill>
                  <a:schemeClr val="dk1"/>
                </a:solidFill>
              </a:defRPr>
            </a:lvl8pPr>
            <a:lvl9pPr marL="4114800" lvl="8" indent="-292100" algn="l">
              <a:lnSpc>
                <a:spcPct val="115000"/>
              </a:lnSpc>
              <a:spcBef>
                <a:spcPts val="600"/>
              </a:spcBef>
              <a:spcAft>
                <a:spcPts val="600"/>
              </a:spcAft>
              <a:buClr>
                <a:schemeClr val="dk1"/>
              </a:buClr>
              <a:buSzPts val="1000"/>
              <a:buChar char="■"/>
              <a:defRPr>
                <a:solidFill>
                  <a:schemeClr val="dk1"/>
                </a:solidFill>
              </a:defRPr>
            </a:lvl9pPr>
          </a:lstStyle>
          <a:p>
            <a:endParaRPr/>
          </a:p>
        </p:txBody>
      </p:sp>
      <p:sp>
        <p:nvSpPr>
          <p:cNvPr id="243" name="Google Shape;243;p57"/>
          <p:cNvSpPr txBox="1">
            <a:spLocks noGrp="1"/>
          </p:cNvSpPr>
          <p:nvPr>
            <p:ph type="title" idx="4"/>
          </p:nvPr>
        </p:nvSpPr>
        <p:spPr>
          <a:xfrm>
            <a:off x="4644975" y="1084875"/>
            <a:ext cx="3959700" cy="63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9pPr>
          </a:lstStyle>
          <a:p>
            <a:endParaRPr/>
          </a:p>
        </p:txBody>
      </p:sp>
      <p:sp>
        <p:nvSpPr>
          <p:cNvPr id="244" name="Google Shape;244;p57"/>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BB 004 Content – UK Gov">
  <p:cSld name="SECTION_HEADER_1_1_1">
    <p:spTree>
      <p:nvGrpSpPr>
        <p:cNvPr id="1" name="Shape 245"/>
        <p:cNvGrpSpPr/>
        <p:nvPr/>
      </p:nvGrpSpPr>
      <p:grpSpPr>
        <a:xfrm>
          <a:off x="0" y="0"/>
          <a:ext cx="0" cy="0"/>
          <a:chOff x="0" y="0"/>
          <a:chExt cx="0" cy="0"/>
        </a:xfrm>
      </p:grpSpPr>
      <p:sp>
        <p:nvSpPr>
          <p:cNvPr id="246" name="Google Shape;246;p58"/>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58"/>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48" name="Google Shape;248;p58"/>
          <p:cNvPicPr preferRelativeResize="0"/>
          <p:nvPr/>
        </p:nvPicPr>
        <p:blipFill rotWithShape="1">
          <a:blip r:embed="rId2">
            <a:alphaModFix/>
          </a:blip>
          <a:srcRect/>
          <a:stretch/>
        </p:blipFill>
        <p:spPr>
          <a:xfrm>
            <a:off x="540000" y="180000"/>
            <a:ext cx="1584125" cy="539999"/>
          </a:xfrm>
          <a:prstGeom prst="rect">
            <a:avLst/>
          </a:prstGeom>
          <a:noFill/>
          <a:ln>
            <a:noFill/>
          </a:ln>
        </p:spPr>
      </p:pic>
      <p:sp>
        <p:nvSpPr>
          <p:cNvPr id="249" name="Google Shape;249;p58"/>
          <p:cNvSpPr txBox="1">
            <a:spLocks noGrp="1"/>
          </p:cNvSpPr>
          <p:nvPr>
            <p:ph type="subTitle" idx="1"/>
          </p:nvPr>
        </p:nvSpPr>
        <p:spPr>
          <a:xfrm>
            <a:off x="3060000" y="171300"/>
            <a:ext cx="5544000" cy="540000"/>
          </a:xfrm>
          <a:prstGeom prst="rect">
            <a:avLst/>
          </a:prstGeom>
          <a:noFill/>
          <a:ln>
            <a:noFill/>
          </a:ln>
        </p:spPr>
        <p:txBody>
          <a:bodyPr spcFirstLastPara="1" wrap="square" lIns="18000" tIns="18000" rIns="18000" bIns="18000" anchor="ctr" anchorCtr="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sz="1800" b="1">
                <a:solidFill>
                  <a:schemeClr val="lt1"/>
                </a:solidFill>
              </a:defRPr>
            </a:lvl2pPr>
            <a:lvl3pPr lvl="2" algn="r">
              <a:lnSpc>
                <a:spcPct val="115000"/>
              </a:lnSpc>
              <a:spcBef>
                <a:spcPts val="600"/>
              </a:spcBef>
              <a:spcAft>
                <a:spcPts val="0"/>
              </a:spcAft>
              <a:buClr>
                <a:schemeClr val="lt1"/>
              </a:buClr>
              <a:buSzPts val="1800"/>
              <a:buNone/>
              <a:defRPr sz="1800" b="1">
                <a:solidFill>
                  <a:schemeClr val="lt1"/>
                </a:solidFill>
              </a:defRPr>
            </a:lvl3pPr>
            <a:lvl4pPr lvl="3" algn="r">
              <a:lnSpc>
                <a:spcPct val="115000"/>
              </a:lnSpc>
              <a:spcBef>
                <a:spcPts val="600"/>
              </a:spcBef>
              <a:spcAft>
                <a:spcPts val="0"/>
              </a:spcAft>
              <a:buClr>
                <a:schemeClr val="lt1"/>
              </a:buClr>
              <a:buSzPts val="1800"/>
              <a:buNone/>
              <a:defRPr sz="1800" b="1">
                <a:solidFill>
                  <a:schemeClr val="lt1"/>
                </a:solidFill>
              </a:defRPr>
            </a:lvl4pPr>
            <a:lvl5pPr lvl="4" algn="r">
              <a:lnSpc>
                <a:spcPct val="115000"/>
              </a:lnSpc>
              <a:spcBef>
                <a:spcPts val="600"/>
              </a:spcBef>
              <a:spcAft>
                <a:spcPts val="0"/>
              </a:spcAft>
              <a:buClr>
                <a:schemeClr val="lt1"/>
              </a:buClr>
              <a:buSzPts val="1800"/>
              <a:buNone/>
              <a:defRPr sz="1800" b="1">
                <a:solidFill>
                  <a:schemeClr val="lt1"/>
                </a:solidFill>
              </a:defRPr>
            </a:lvl5pPr>
            <a:lvl6pPr lvl="5" algn="r">
              <a:lnSpc>
                <a:spcPct val="115000"/>
              </a:lnSpc>
              <a:spcBef>
                <a:spcPts val="600"/>
              </a:spcBef>
              <a:spcAft>
                <a:spcPts val="0"/>
              </a:spcAft>
              <a:buClr>
                <a:schemeClr val="lt1"/>
              </a:buClr>
              <a:buSzPts val="1800"/>
              <a:buNone/>
              <a:defRPr sz="1800" b="1">
                <a:solidFill>
                  <a:schemeClr val="lt1"/>
                </a:solidFill>
              </a:defRPr>
            </a:lvl6pPr>
            <a:lvl7pPr lvl="6" algn="r">
              <a:lnSpc>
                <a:spcPct val="115000"/>
              </a:lnSpc>
              <a:spcBef>
                <a:spcPts val="600"/>
              </a:spcBef>
              <a:spcAft>
                <a:spcPts val="0"/>
              </a:spcAft>
              <a:buClr>
                <a:schemeClr val="lt1"/>
              </a:buClr>
              <a:buSzPts val="1800"/>
              <a:buNone/>
              <a:defRPr sz="1800" b="1">
                <a:solidFill>
                  <a:schemeClr val="lt1"/>
                </a:solidFill>
              </a:defRPr>
            </a:lvl7pPr>
            <a:lvl8pPr lvl="7" algn="r">
              <a:lnSpc>
                <a:spcPct val="115000"/>
              </a:lnSpc>
              <a:spcBef>
                <a:spcPts val="600"/>
              </a:spcBef>
              <a:spcAft>
                <a:spcPts val="0"/>
              </a:spcAft>
              <a:buClr>
                <a:schemeClr val="lt1"/>
              </a:buClr>
              <a:buSzPts val="1800"/>
              <a:buNone/>
              <a:defRPr sz="1800" b="1">
                <a:solidFill>
                  <a:schemeClr val="lt1"/>
                </a:solidFill>
              </a:defRPr>
            </a:lvl8pPr>
            <a:lvl9pPr lvl="8" algn="r">
              <a:lnSpc>
                <a:spcPct val="115000"/>
              </a:lnSpc>
              <a:spcBef>
                <a:spcPts val="600"/>
              </a:spcBef>
              <a:spcAft>
                <a:spcPts val="600"/>
              </a:spcAft>
              <a:buClr>
                <a:schemeClr val="lt1"/>
              </a:buClr>
              <a:buSzPts val="1800"/>
              <a:buNone/>
              <a:defRPr sz="1800" b="1">
                <a:solidFill>
                  <a:schemeClr val="lt1"/>
                </a:solidFill>
              </a:defRPr>
            </a:lvl9pPr>
          </a:lstStyle>
          <a:p>
            <a:endParaRPr/>
          </a:p>
        </p:txBody>
      </p:sp>
      <p:sp>
        <p:nvSpPr>
          <p:cNvPr id="250" name="Google Shape;250;p58"/>
          <p:cNvSpPr txBox="1">
            <a:spLocks noGrp="1"/>
          </p:cNvSpPr>
          <p:nvPr>
            <p:ph type="body" idx="2"/>
          </p:nvPr>
        </p:nvSpPr>
        <p:spPr>
          <a:xfrm>
            <a:off x="539993" y="1720800"/>
            <a:ext cx="3960000" cy="2887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0"/>
              </a:spcAft>
              <a:buClr>
                <a:schemeClr val="dk1"/>
              </a:buClr>
              <a:buSzPts val="1800"/>
              <a:buChar char="●"/>
              <a:defRPr>
                <a:solidFill>
                  <a:schemeClr val="dk1"/>
                </a:solidFill>
              </a:defRPr>
            </a:lvl1pPr>
            <a:lvl2pPr marL="914400" lvl="1" indent="-317500" algn="l">
              <a:lnSpc>
                <a:spcPct val="115000"/>
              </a:lnSpc>
              <a:spcBef>
                <a:spcPts val="600"/>
              </a:spcBef>
              <a:spcAft>
                <a:spcPts val="0"/>
              </a:spcAft>
              <a:buClr>
                <a:schemeClr val="dk1"/>
              </a:buClr>
              <a:buSzPts val="1400"/>
              <a:buChar char="○"/>
              <a:defRPr>
                <a:solidFill>
                  <a:schemeClr val="dk1"/>
                </a:solidFill>
              </a:defRPr>
            </a:lvl2pPr>
            <a:lvl3pPr marL="1371600" lvl="2" indent="-317500" algn="l">
              <a:lnSpc>
                <a:spcPct val="115000"/>
              </a:lnSpc>
              <a:spcBef>
                <a:spcPts val="600"/>
              </a:spcBef>
              <a:spcAft>
                <a:spcPts val="0"/>
              </a:spcAft>
              <a:buClr>
                <a:schemeClr val="dk1"/>
              </a:buClr>
              <a:buSzPts val="1400"/>
              <a:buChar char="■"/>
              <a:defRPr>
                <a:solidFill>
                  <a:schemeClr val="dk1"/>
                </a:solidFill>
              </a:defRPr>
            </a:lvl3pPr>
            <a:lvl4pPr marL="1828800" lvl="3" indent="-317500" algn="l">
              <a:lnSpc>
                <a:spcPct val="115000"/>
              </a:lnSpc>
              <a:spcBef>
                <a:spcPts val="600"/>
              </a:spcBef>
              <a:spcAft>
                <a:spcPts val="0"/>
              </a:spcAft>
              <a:buClr>
                <a:schemeClr val="dk1"/>
              </a:buClr>
              <a:buSzPts val="1400"/>
              <a:buChar char="●"/>
              <a:defRPr>
                <a:solidFill>
                  <a:schemeClr val="dk1"/>
                </a:solidFill>
              </a:defRPr>
            </a:lvl4pPr>
            <a:lvl5pPr marL="2286000" lvl="4" indent="-317500" algn="l">
              <a:lnSpc>
                <a:spcPct val="115000"/>
              </a:lnSpc>
              <a:spcBef>
                <a:spcPts val="600"/>
              </a:spcBef>
              <a:spcAft>
                <a:spcPts val="0"/>
              </a:spcAft>
              <a:buClr>
                <a:schemeClr val="dk1"/>
              </a:buClr>
              <a:buSzPts val="1400"/>
              <a:buChar char="○"/>
              <a:defRPr>
                <a:solidFill>
                  <a:schemeClr val="dk1"/>
                </a:solidFill>
              </a:defRPr>
            </a:lvl5pPr>
            <a:lvl6pPr marL="2743200" lvl="5" indent="-304800" algn="l">
              <a:lnSpc>
                <a:spcPct val="115000"/>
              </a:lnSpc>
              <a:spcBef>
                <a:spcPts val="600"/>
              </a:spcBef>
              <a:spcAft>
                <a:spcPts val="0"/>
              </a:spcAft>
              <a:buClr>
                <a:schemeClr val="dk1"/>
              </a:buClr>
              <a:buSzPts val="1200"/>
              <a:buChar char="■"/>
              <a:defRPr>
                <a:solidFill>
                  <a:schemeClr val="dk1"/>
                </a:solidFill>
              </a:defRPr>
            </a:lvl6pPr>
            <a:lvl7pPr marL="3200400" lvl="6" indent="-304800" algn="l">
              <a:lnSpc>
                <a:spcPct val="115000"/>
              </a:lnSpc>
              <a:spcBef>
                <a:spcPts val="600"/>
              </a:spcBef>
              <a:spcAft>
                <a:spcPts val="0"/>
              </a:spcAft>
              <a:buClr>
                <a:schemeClr val="dk1"/>
              </a:buClr>
              <a:buSzPts val="1200"/>
              <a:buChar char="●"/>
              <a:defRPr>
                <a:solidFill>
                  <a:schemeClr val="dk1"/>
                </a:solidFill>
              </a:defRPr>
            </a:lvl7pPr>
            <a:lvl8pPr marL="3657600" lvl="7" indent="-292100" algn="l">
              <a:lnSpc>
                <a:spcPct val="115000"/>
              </a:lnSpc>
              <a:spcBef>
                <a:spcPts val="600"/>
              </a:spcBef>
              <a:spcAft>
                <a:spcPts val="0"/>
              </a:spcAft>
              <a:buClr>
                <a:schemeClr val="dk1"/>
              </a:buClr>
              <a:buSzPts val="1000"/>
              <a:buChar char="○"/>
              <a:defRPr>
                <a:solidFill>
                  <a:schemeClr val="dk1"/>
                </a:solidFill>
              </a:defRPr>
            </a:lvl8pPr>
            <a:lvl9pPr marL="4114800" lvl="8" indent="-292100" algn="l">
              <a:lnSpc>
                <a:spcPct val="115000"/>
              </a:lnSpc>
              <a:spcBef>
                <a:spcPts val="600"/>
              </a:spcBef>
              <a:spcAft>
                <a:spcPts val="600"/>
              </a:spcAft>
              <a:buClr>
                <a:schemeClr val="dk1"/>
              </a:buClr>
              <a:buSzPts val="1000"/>
              <a:buChar char="■"/>
              <a:defRPr>
                <a:solidFill>
                  <a:schemeClr val="dk1"/>
                </a:solidFill>
              </a:defRPr>
            </a:lvl9pPr>
          </a:lstStyle>
          <a:p>
            <a:endParaRPr/>
          </a:p>
        </p:txBody>
      </p:sp>
      <p:sp>
        <p:nvSpPr>
          <p:cNvPr id="251" name="Google Shape;251;p58"/>
          <p:cNvSpPr txBox="1">
            <a:spLocks noGrp="1"/>
          </p:cNvSpPr>
          <p:nvPr>
            <p:ph type="title"/>
          </p:nvPr>
        </p:nvSpPr>
        <p:spPr>
          <a:xfrm>
            <a:off x="539625" y="1084875"/>
            <a:ext cx="3960000" cy="63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9pPr>
          </a:lstStyle>
          <a:p>
            <a:endParaRPr/>
          </a:p>
        </p:txBody>
      </p:sp>
      <p:sp>
        <p:nvSpPr>
          <p:cNvPr id="252" name="Google Shape;252;p58"/>
          <p:cNvSpPr txBox="1">
            <a:spLocks noGrp="1"/>
          </p:cNvSpPr>
          <p:nvPr>
            <p:ph type="body" idx="3"/>
          </p:nvPr>
        </p:nvSpPr>
        <p:spPr>
          <a:xfrm>
            <a:off x="4645343" y="1720800"/>
            <a:ext cx="3959700" cy="28872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600"/>
              </a:spcBef>
              <a:spcAft>
                <a:spcPts val="0"/>
              </a:spcAft>
              <a:buClr>
                <a:schemeClr val="dk1"/>
              </a:buClr>
              <a:buSzPts val="1800"/>
              <a:buChar char="●"/>
              <a:defRPr>
                <a:solidFill>
                  <a:schemeClr val="dk1"/>
                </a:solidFill>
              </a:defRPr>
            </a:lvl1pPr>
            <a:lvl2pPr marL="914400" lvl="1" indent="-317500" algn="l">
              <a:lnSpc>
                <a:spcPct val="115000"/>
              </a:lnSpc>
              <a:spcBef>
                <a:spcPts val="600"/>
              </a:spcBef>
              <a:spcAft>
                <a:spcPts val="0"/>
              </a:spcAft>
              <a:buClr>
                <a:schemeClr val="dk1"/>
              </a:buClr>
              <a:buSzPts val="1400"/>
              <a:buChar char="○"/>
              <a:defRPr>
                <a:solidFill>
                  <a:schemeClr val="dk1"/>
                </a:solidFill>
              </a:defRPr>
            </a:lvl2pPr>
            <a:lvl3pPr marL="1371600" lvl="2" indent="-317500" algn="l">
              <a:lnSpc>
                <a:spcPct val="115000"/>
              </a:lnSpc>
              <a:spcBef>
                <a:spcPts val="600"/>
              </a:spcBef>
              <a:spcAft>
                <a:spcPts val="0"/>
              </a:spcAft>
              <a:buClr>
                <a:schemeClr val="dk1"/>
              </a:buClr>
              <a:buSzPts val="1400"/>
              <a:buChar char="■"/>
              <a:defRPr>
                <a:solidFill>
                  <a:schemeClr val="dk1"/>
                </a:solidFill>
              </a:defRPr>
            </a:lvl3pPr>
            <a:lvl4pPr marL="1828800" lvl="3" indent="-317500" algn="l">
              <a:lnSpc>
                <a:spcPct val="115000"/>
              </a:lnSpc>
              <a:spcBef>
                <a:spcPts val="600"/>
              </a:spcBef>
              <a:spcAft>
                <a:spcPts val="0"/>
              </a:spcAft>
              <a:buClr>
                <a:schemeClr val="dk1"/>
              </a:buClr>
              <a:buSzPts val="1400"/>
              <a:buChar char="●"/>
              <a:defRPr>
                <a:solidFill>
                  <a:schemeClr val="dk1"/>
                </a:solidFill>
              </a:defRPr>
            </a:lvl4pPr>
            <a:lvl5pPr marL="2286000" lvl="4" indent="-317500" algn="l">
              <a:lnSpc>
                <a:spcPct val="115000"/>
              </a:lnSpc>
              <a:spcBef>
                <a:spcPts val="600"/>
              </a:spcBef>
              <a:spcAft>
                <a:spcPts val="0"/>
              </a:spcAft>
              <a:buClr>
                <a:schemeClr val="dk1"/>
              </a:buClr>
              <a:buSzPts val="1400"/>
              <a:buChar char="○"/>
              <a:defRPr>
                <a:solidFill>
                  <a:schemeClr val="dk1"/>
                </a:solidFill>
              </a:defRPr>
            </a:lvl5pPr>
            <a:lvl6pPr marL="2743200" lvl="5" indent="-304800" algn="l">
              <a:lnSpc>
                <a:spcPct val="115000"/>
              </a:lnSpc>
              <a:spcBef>
                <a:spcPts val="600"/>
              </a:spcBef>
              <a:spcAft>
                <a:spcPts val="0"/>
              </a:spcAft>
              <a:buClr>
                <a:schemeClr val="dk1"/>
              </a:buClr>
              <a:buSzPts val="1200"/>
              <a:buChar char="■"/>
              <a:defRPr>
                <a:solidFill>
                  <a:schemeClr val="dk1"/>
                </a:solidFill>
              </a:defRPr>
            </a:lvl6pPr>
            <a:lvl7pPr marL="3200400" lvl="6" indent="-304800" algn="l">
              <a:lnSpc>
                <a:spcPct val="115000"/>
              </a:lnSpc>
              <a:spcBef>
                <a:spcPts val="600"/>
              </a:spcBef>
              <a:spcAft>
                <a:spcPts val="0"/>
              </a:spcAft>
              <a:buClr>
                <a:schemeClr val="dk1"/>
              </a:buClr>
              <a:buSzPts val="1200"/>
              <a:buChar char="●"/>
              <a:defRPr>
                <a:solidFill>
                  <a:schemeClr val="dk1"/>
                </a:solidFill>
              </a:defRPr>
            </a:lvl7pPr>
            <a:lvl8pPr marL="3657600" lvl="7" indent="-292100" algn="l">
              <a:lnSpc>
                <a:spcPct val="115000"/>
              </a:lnSpc>
              <a:spcBef>
                <a:spcPts val="600"/>
              </a:spcBef>
              <a:spcAft>
                <a:spcPts val="0"/>
              </a:spcAft>
              <a:buClr>
                <a:schemeClr val="dk1"/>
              </a:buClr>
              <a:buSzPts val="1000"/>
              <a:buChar char="○"/>
              <a:defRPr>
                <a:solidFill>
                  <a:schemeClr val="dk1"/>
                </a:solidFill>
              </a:defRPr>
            </a:lvl8pPr>
            <a:lvl9pPr marL="4114800" lvl="8" indent="-292100" algn="l">
              <a:lnSpc>
                <a:spcPct val="115000"/>
              </a:lnSpc>
              <a:spcBef>
                <a:spcPts val="600"/>
              </a:spcBef>
              <a:spcAft>
                <a:spcPts val="600"/>
              </a:spcAft>
              <a:buClr>
                <a:schemeClr val="dk1"/>
              </a:buClr>
              <a:buSzPts val="1000"/>
              <a:buChar char="■"/>
              <a:defRPr>
                <a:solidFill>
                  <a:schemeClr val="dk1"/>
                </a:solidFill>
              </a:defRPr>
            </a:lvl9pPr>
          </a:lstStyle>
          <a:p>
            <a:endParaRPr/>
          </a:p>
        </p:txBody>
      </p:sp>
      <p:sp>
        <p:nvSpPr>
          <p:cNvPr id="253" name="Google Shape;253;p58"/>
          <p:cNvSpPr txBox="1">
            <a:spLocks noGrp="1"/>
          </p:cNvSpPr>
          <p:nvPr>
            <p:ph type="title" idx="4"/>
          </p:nvPr>
        </p:nvSpPr>
        <p:spPr>
          <a:xfrm>
            <a:off x="4644975" y="1084875"/>
            <a:ext cx="3959700" cy="636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000"/>
              <a:buFont typeface="Arial"/>
              <a:buNone/>
              <a:defRPr sz="2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2pPr>
            <a:lvl3pPr marR="0" lvl="2"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3pPr>
            <a:lvl4pPr marR="0" lvl="3"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4pPr>
            <a:lvl5pPr marR="0" lvl="4"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5pPr>
            <a:lvl6pPr marR="0" lvl="5"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6pPr>
            <a:lvl7pPr marR="0" lvl="6"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7pPr>
            <a:lvl8pPr marR="0" lvl="7"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8pPr>
            <a:lvl9pPr marR="0" lvl="8" algn="l" rtl="0">
              <a:lnSpc>
                <a:spcPct val="100000"/>
              </a:lnSpc>
              <a:spcBef>
                <a:spcPts val="0"/>
              </a:spcBef>
              <a:spcAft>
                <a:spcPts val="0"/>
              </a:spcAft>
              <a:buClr>
                <a:srgbClr val="000000"/>
              </a:buClr>
              <a:buSzPts val="1800"/>
              <a:buFont typeface="Arial"/>
              <a:buNone/>
              <a:defRPr sz="1800" b="1" i="0" u="none" strike="noStrike" cap="none">
                <a:solidFill>
                  <a:srgbClr val="000000"/>
                </a:solidFill>
                <a:latin typeface="Helvetica Neue"/>
                <a:ea typeface="Helvetica Neue"/>
                <a:cs typeface="Helvetica Neue"/>
                <a:sym typeface="Helvetica Neue"/>
              </a:defRPr>
            </a:lvl9pPr>
          </a:lstStyle>
          <a:p>
            <a:endParaRPr/>
          </a:p>
        </p:txBody>
      </p:sp>
      <p:sp>
        <p:nvSpPr>
          <p:cNvPr id="254" name="Google Shape;254;p58"/>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AA 007 Blank – GCS">
  <p:cSld name="TITLE_AND_BODY_2_2">
    <p:spTree>
      <p:nvGrpSpPr>
        <p:cNvPr id="1" name="Shape 255"/>
        <p:cNvGrpSpPr/>
        <p:nvPr/>
      </p:nvGrpSpPr>
      <p:grpSpPr>
        <a:xfrm>
          <a:off x="0" y="0"/>
          <a:ext cx="0" cy="0"/>
          <a:chOff x="0" y="0"/>
          <a:chExt cx="0" cy="0"/>
        </a:xfrm>
      </p:grpSpPr>
      <p:sp>
        <p:nvSpPr>
          <p:cNvPr id="256" name="Google Shape;256;p59"/>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7" name="Google Shape;257;p59"/>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58" name="Google Shape;258;p59"/>
          <p:cNvPicPr preferRelativeResize="0"/>
          <p:nvPr/>
        </p:nvPicPr>
        <p:blipFill rotWithShape="1">
          <a:blip r:embed="rId2">
            <a:alphaModFix/>
          </a:blip>
          <a:srcRect/>
          <a:stretch/>
        </p:blipFill>
        <p:spPr>
          <a:xfrm>
            <a:off x="540000" y="180000"/>
            <a:ext cx="836727" cy="540000"/>
          </a:xfrm>
          <a:prstGeom prst="rect">
            <a:avLst/>
          </a:prstGeom>
          <a:noFill/>
          <a:ln>
            <a:noFill/>
          </a:ln>
        </p:spPr>
      </p:pic>
      <p:sp>
        <p:nvSpPr>
          <p:cNvPr id="259" name="Google Shape;259;p59"/>
          <p:cNvSpPr txBox="1">
            <a:spLocks noGrp="1"/>
          </p:cNvSpPr>
          <p:nvPr>
            <p:ph type="subTitle" idx="1"/>
          </p:nvPr>
        </p:nvSpPr>
        <p:spPr>
          <a:xfrm>
            <a:off x="3060000" y="171300"/>
            <a:ext cx="5544000" cy="540000"/>
          </a:xfrm>
          <a:prstGeom prst="rect">
            <a:avLst/>
          </a:prstGeom>
          <a:noFill/>
          <a:ln>
            <a:noFill/>
          </a:ln>
        </p:spPr>
        <p:txBody>
          <a:bodyPr spcFirstLastPara="1" wrap="square" lIns="18000" tIns="18000" rIns="18000" bIns="18000" anchor="ctr" anchorCtr="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sz="1800" b="1">
                <a:solidFill>
                  <a:schemeClr val="lt1"/>
                </a:solidFill>
              </a:defRPr>
            </a:lvl2pPr>
            <a:lvl3pPr lvl="2" algn="r">
              <a:lnSpc>
                <a:spcPct val="115000"/>
              </a:lnSpc>
              <a:spcBef>
                <a:spcPts val="600"/>
              </a:spcBef>
              <a:spcAft>
                <a:spcPts val="0"/>
              </a:spcAft>
              <a:buClr>
                <a:schemeClr val="lt1"/>
              </a:buClr>
              <a:buSzPts val="1800"/>
              <a:buNone/>
              <a:defRPr sz="1800" b="1">
                <a:solidFill>
                  <a:schemeClr val="lt1"/>
                </a:solidFill>
              </a:defRPr>
            </a:lvl3pPr>
            <a:lvl4pPr lvl="3" algn="r">
              <a:lnSpc>
                <a:spcPct val="115000"/>
              </a:lnSpc>
              <a:spcBef>
                <a:spcPts val="600"/>
              </a:spcBef>
              <a:spcAft>
                <a:spcPts val="0"/>
              </a:spcAft>
              <a:buClr>
                <a:schemeClr val="lt1"/>
              </a:buClr>
              <a:buSzPts val="1800"/>
              <a:buNone/>
              <a:defRPr sz="1800" b="1">
                <a:solidFill>
                  <a:schemeClr val="lt1"/>
                </a:solidFill>
              </a:defRPr>
            </a:lvl4pPr>
            <a:lvl5pPr lvl="4" algn="r">
              <a:lnSpc>
                <a:spcPct val="115000"/>
              </a:lnSpc>
              <a:spcBef>
                <a:spcPts val="600"/>
              </a:spcBef>
              <a:spcAft>
                <a:spcPts val="0"/>
              </a:spcAft>
              <a:buClr>
                <a:schemeClr val="lt1"/>
              </a:buClr>
              <a:buSzPts val="1800"/>
              <a:buNone/>
              <a:defRPr sz="1800" b="1">
                <a:solidFill>
                  <a:schemeClr val="lt1"/>
                </a:solidFill>
              </a:defRPr>
            </a:lvl5pPr>
            <a:lvl6pPr lvl="5" algn="r">
              <a:lnSpc>
                <a:spcPct val="115000"/>
              </a:lnSpc>
              <a:spcBef>
                <a:spcPts val="600"/>
              </a:spcBef>
              <a:spcAft>
                <a:spcPts val="0"/>
              </a:spcAft>
              <a:buClr>
                <a:schemeClr val="lt1"/>
              </a:buClr>
              <a:buSzPts val="1800"/>
              <a:buNone/>
              <a:defRPr sz="1800" b="1">
                <a:solidFill>
                  <a:schemeClr val="lt1"/>
                </a:solidFill>
              </a:defRPr>
            </a:lvl6pPr>
            <a:lvl7pPr lvl="6" algn="r">
              <a:lnSpc>
                <a:spcPct val="115000"/>
              </a:lnSpc>
              <a:spcBef>
                <a:spcPts val="600"/>
              </a:spcBef>
              <a:spcAft>
                <a:spcPts val="0"/>
              </a:spcAft>
              <a:buClr>
                <a:schemeClr val="lt1"/>
              </a:buClr>
              <a:buSzPts val="1800"/>
              <a:buNone/>
              <a:defRPr sz="1800" b="1">
                <a:solidFill>
                  <a:schemeClr val="lt1"/>
                </a:solidFill>
              </a:defRPr>
            </a:lvl7pPr>
            <a:lvl8pPr lvl="7" algn="r">
              <a:lnSpc>
                <a:spcPct val="115000"/>
              </a:lnSpc>
              <a:spcBef>
                <a:spcPts val="600"/>
              </a:spcBef>
              <a:spcAft>
                <a:spcPts val="0"/>
              </a:spcAft>
              <a:buClr>
                <a:schemeClr val="lt1"/>
              </a:buClr>
              <a:buSzPts val="1800"/>
              <a:buNone/>
              <a:defRPr sz="1800" b="1">
                <a:solidFill>
                  <a:schemeClr val="lt1"/>
                </a:solidFill>
              </a:defRPr>
            </a:lvl8pPr>
            <a:lvl9pPr lvl="8" algn="r">
              <a:lnSpc>
                <a:spcPct val="115000"/>
              </a:lnSpc>
              <a:spcBef>
                <a:spcPts val="600"/>
              </a:spcBef>
              <a:spcAft>
                <a:spcPts val="600"/>
              </a:spcAft>
              <a:buClr>
                <a:schemeClr val="lt1"/>
              </a:buClr>
              <a:buSzPts val="1800"/>
              <a:buNone/>
              <a:defRPr sz="1800" b="1">
                <a:solidFill>
                  <a:schemeClr val="lt1"/>
                </a:solidFill>
              </a:defRPr>
            </a:lvl9pPr>
          </a:lstStyle>
          <a:p>
            <a:endParaRPr/>
          </a:p>
        </p:txBody>
      </p:sp>
      <p:sp>
        <p:nvSpPr>
          <p:cNvPr id="260" name="Google Shape;260;p59"/>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BB 007 Blank – UK Gov">
  <p:cSld name="TITLE_AND_BODY_2_2_1">
    <p:spTree>
      <p:nvGrpSpPr>
        <p:cNvPr id="1" name="Shape 261"/>
        <p:cNvGrpSpPr/>
        <p:nvPr/>
      </p:nvGrpSpPr>
      <p:grpSpPr>
        <a:xfrm>
          <a:off x="0" y="0"/>
          <a:ext cx="0" cy="0"/>
          <a:chOff x="0" y="0"/>
          <a:chExt cx="0" cy="0"/>
        </a:xfrm>
      </p:grpSpPr>
      <p:sp>
        <p:nvSpPr>
          <p:cNvPr id="262" name="Google Shape;262;p60"/>
          <p:cNvSpPr/>
          <p:nvPr/>
        </p:nvSpPr>
        <p:spPr>
          <a:xfrm>
            <a:off x="0" y="0"/>
            <a:ext cx="9144000" cy="8418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60"/>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pic>
        <p:nvPicPr>
          <p:cNvPr id="264" name="Google Shape;264;p60"/>
          <p:cNvPicPr preferRelativeResize="0"/>
          <p:nvPr/>
        </p:nvPicPr>
        <p:blipFill rotWithShape="1">
          <a:blip r:embed="rId2">
            <a:alphaModFix/>
          </a:blip>
          <a:srcRect/>
          <a:stretch/>
        </p:blipFill>
        <p:spPr>
          <a:xfrm>
            <a:off x="540000" y="180000"/>
            <a:ext cx="1584125" cy="539999"/>
          </a:xfrm>
          <a:prstGeom prst="rect">
            <a:avLst/>
          </a:prstGeom>
          <a:noFill/>
          <a:ln>
            <a:noFill/>
          </a:ln>
        </p:spPr>
      </p:pic>
      <p:sp>
        <p:nvSpPr>
          <p:cNvPr id="265" name="Google Shape;265;p60"/>
          <p:cNvSpPr txBox="1">
            <a:spLocks noGrp="1"/>
          </p:cNvSpPr>
          <p:nvPr>
            <p:ph type="subTitle" idx="1"/>
          </p:nvPr>
        </p:nvSpPr>
        <p:spPr>
          <a:xfrm>
            <a:off x="3060000" y="171300"/>
            <a:ext cx="5544000" cy="540000"/>
          </a:xfrm>
          <a:prstGeom prst="rect">
            <a:avLst/>
          </a:prstGeom>
          <a:noFill/>
          <a:ln>
            <a:noFill/>
          </a:ln>
        </p:spPr>
        <p:txBody>
          <a:bodyPr spcFirstLastPara="1" wrap="square" lIns="18000" tIns="18000" rIns="18000" bIns="18000" anchor="ctr" anchorCtr="0">
            <a:normAutofit/>
          </a:bodyPr>
          <a:lstStyle>
            <a:lvl1pPr lvl="0" algn="r">
              <a:lnSpc>
                <a:spcPct val="115000"/>
              </a:lnSpc>
              <a:spcBef>
                <a:spcPts val="600"/>
              </a:spcBef>
              <a:spcAft>
                <a:spcPts val="0"/>
              </a:spcAft>
              <a:buClr>
                <a:schemeClr val="lt1"/>
              </a:buClr>
              <a:buSzPts val="1800"/>
              <a:buNone/>
              <a:defRPr>
                <a:solidFill>
                  <a:schemeClr val="lt1"/>
                </a:solidFill>
              </a:defRPr>
            </a:lvl1pPr>
            <a:lvl2pPr lvl="1" algn="r">
              <a:lnSpc>
                <a:spcPct val="115000"/>
              </a:lnSpc>
              <a:spcBef>
                <a:spcPts val="600"/>
              </a:spcBef>
              <a:spcAft>
                <a:spcPts val="0"/>
              </a:spcAft>
              <a:buClr>
                <a:schemeClr val="lt1"/>
              </a:buClr>
              <a:buSzPts val="1800"/>
              <a:buNone/>
              <a:defRPr sz="1800" b="1">
                <a:solidFill>
                  <a:schemeClr val="lt1"/>
                </a:solidFill>
              </a:defRPr>
            </a:lvl2pPr>
            <a:lvl3pPr lvl="2" algn="r">
              <a:lnSpc>
                <a:spcPct val="115000"/>
              </a:lnSpc>
              <a:spcBef>
                <a:spcPts val="600"/>
              </a:spcBef>
              <a:spcAft>
                <a:spcPts val="0"/>
              </a:spcAft>
              <a:buClr>
                <a:schemeClr val="lt1"/>
              </a:buClr>
              <a:buSzPts val="1800"/>
              <a:buNone/>
              <a:defRPr sz="1800" b="1">
                <a:solidFill>
                  <a:schemeClr val="lt1"/>
                </a:solidFill>
              </a:defRPr>
            </a:lvl3pPr>
            <a:lvl4pPr lvl="3" algn="r">
              <a:lnSpc>
                <a:spcPct val="115000"/>
              </a:lnSpc>
              <a:spcBef>
                <a:spcPts val="600"/>
              </a:spcBef>
              <a:spcAft>
                <a:spcPts val="0"/>
              </a:spcAft>
              <a:buClr>
                <a:schemeClr val="lt1"/>
              </a:buClr>
              <a:buSzPts val="1800"/>
              <a:buNone/>
              <a:defRPr sz="1800" b="1">
                <a:solidFill>
                  <a:schemeClr val="lt1"/>
                </a:solidFill>
              </a:defRPr>
            </a:lvl4pPr>
            <a:lvl5pPr lvl="4" algn="r">
              <a:lnSpc>
                <a:spcPct val="115000"/>
              </a:lnSpc>
              <a:spcBef>
                <a:spcPts val="600"/>
              </a:spcBef>
              <a:spcAft>
                <a:spcPts val="0"/>
              </a:spcAft>
              <a:buClr>
                <a:schemeClr val="lt1"/>
              </a:buClr>
              <a:buSzPts val="1800"/>
              <a:buNone/>
              <a:defRPr sz="1800" b="1">
                <a:solidFill>
                  <a:schemeClr val="lt1"/>
                </a:solidFill>
              </a:defRPr>
            </a:lvl5pPr>
            <a:lvl6pPr lvl="5" algn="r">
              <a:lnSpc>
                <a:spcPct val="115000"/>
              </a:lnSpc>
              <a:spcBef>
                <a:spcPts val="600"/>
              </a:spcBef>
              <a:spcAft>
                <a:spcPts val="0"/>
              </a:spcAft>
              <a:buClr>
                <a:schemeClr val="lt1"/>
              </a:buClr>
              <a:buSzPts val="1800"/>
              <a:buNone/>
              <a:defRPr sz="1800" b="1">
                <a:solidFill>
                  <a:schemeClr val="lt1"/>
                </a:solidFill>
              </a:defRPr>
            </a:lvl6pPr>
            <a:lvl7pPr lvl="6" algn="r">
              <a:lnSpc>
                <a:spcPct val="115000"/>
              </a:lnSpc>
              <a:spcBef>
                <a:spcPts val="600"/>
              </a:spcBef>
              <a:spcAft>
                <a:spcPts val="0"/>
              </a:spcAft>
              <a:buClr>
                <a:schemeClr val="lt1"/>
              </a:buClr>
              <a:buSzPts val="1800"/>
              <a:buNone/>
              <a:defRPr sz="1800" b="1">
                <a:solidFill>
                  <a:schemeClr val="lt1"/>
                </a:solidFill>
              </a:defRPr>
            </a:lvl7pPr>
            <a:lvl8pPr lvl="7" algn="r">
              <a:lnSpc>
                <a:spcPct val="115000"/>
              </a:lnSpc>
              <a:spcBef>
                <a:spcPts val="600"/>
              </a:spcBef>
              <a:spcAft>
                <a:spcPts val="0"/>
              </a:spcAft>
              <a:buClr>
                <a:schemeClr val="lt1"/>
              </a:buClr>
              <a:buSzPts val="1800"/>
              <a:buNone/>
              <a:defRPr sz="1800" b="1">
                <a:solidFill>
                  <a:schemeClr val="lt1"/>
                </a:solidFill>
              </a:defRPr>
            </a:lvl8pPr>
            <a:lvl9pPr lvl="8" algn="r">
              <a:lnSpc>
                <a:spcPct val="115000"/>
              </a:lnSpc>
              <a:spcBef>
                <a:spcPts val="600"/>
              </a:spcBef>
              <a:spcAft>
                <a:spcPts val="600"/>
              </a:spcAft>
              <a:buClr>
                <a:schemeClr val="lt1"/>
              </a:buClr>
              <a:buSzPts val="1800"/>
              <a:buNone/>
              <a:defRPr sz="1800" b="1">
                <a:solidFill>
                  <a:schemeClr val="lt1"/>
                </a:solidFill>
              </a:defRPr>
            </a:lvl9pPr>
          </a:lstStyle>
          <a:p>
            <a:endParaRPr/>
          </a:p>
        </p:txBody>
      </p:sp>
      <p:sp>
        <p:nvSpPr>
          <p:cNvPr id="266" name="Google Shape;266;p60"/>
          <p:cNvSpPr/>
          <p:nvPr/>
        </p:nvSpPr>
        <p:spPr>
          <a:xfrm>
            <a:off x="0" y="5089500"/>
            <a:ext cx="9144000" cy="54000"/>
          </a:xfrm>
          <a:prstGeom prst="rect">
            <a:avLst/>
          </a:prstGeom>
          <a:gradFill>
            <a:gsLst>
              <a:gs pos="0">
                <a:srgbClr val="005ABB"/>
              </a:gs>
              <a:gs pos="50000">
                <a:srgbClr val="899639"/>
              </a:gs>
              <a:gs pos="75000">
                <a:srgbClr val="ECAC00"/>
              </a:gs>
              <a:gs pos="88000">
                <a:srgbClr val="CD5A13"/>
              </a:gs>
              <a:gs pos="94000">
                <a:srgbClr val="A33038"/>
              </a:gs>
              <a:gs pos="100000">
                <a:srgbClr val="78256F"/>
              </a:gs>
            </a:gsLst>
            <a:lin ang="0" scaled="0"/>
          </a:gra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_1">
  <p:cSld name="TITLE_1">
    <p:spTree>
      <p:nvGrpSpPr>
        <p:cNvPr id="1" name="Shape 267"/>
        <p:cNvGrpSpPr/>
        <p:nvPr/>
      </p:nvGrpSpPr>
      <p:grpSpPr>
        <a:xfrm>
          <a:off x="0" y="0"/>
          <a:ext cx="0" cy="0"/>
          <a:chOff x="0" y="0"/>
          <a:chExt cx="0" cy="0"/>
        </a:xfrm>
      </p:grpSpPr>
      <p:sp>
        <p:nvSpPr>
          <p:cNvPr id="268" name="Google Shape;268;p6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marR="0" lvl="0"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1pPr>
            <a:lvl2pPr marR="0" lvl="1"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2pPr>
            <a:lvl3pPr marR="0" lvl="2"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3pPr>
            <a:lvl4pPr marR="0" lvl="3"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4pPr>
            <a:lvl5pPr marR="0" lvl="4"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5pPr>
            <a:lvl6pPr marR="0" lvl="5"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6pPr>
            <a:lvl7pPr marR="0" lvl="6"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7pPr>
            <a:lvl8pPr marR="0" lvl="7"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8pPr>
            <a:lvl9pPr marR="0" lvl="8" algn="ctr" rtl="0">
              <a:lnSpc>
                <a:spcPct val="100000"/>
              </a:lnSpc>
              <a:spcBef>
                <a:spcPts val="0"/>
              </a:spcBef>
              <a:spcAft>
                <a:spcPts val="0"/>
              </a:spcAft>
              <a:buClr>
                <a:srgbClr val="000000"/>
              </a:buClr>
              <a:buSzPts val="5200"/>
              <a:buFont typeface="Arial"/>
              <a:buChar char="■"/>
              <a:defRPr sz="5200" b="0" i="0" u="none" strike="noStrike" cap="none">
                <a:solidFill>
                  <a:srgbClr val="000000"/>
                </a:solidFill>
                <a:latin typeface="Arial"/>
                <a:ea typeface="Arial"/>
                <a:cs typeface="Arial"/>
                <a:sym typeface="Arial"/>
              </a:defRPr>
            </a:lvl9pPr>
          </a:lstStyle>
          <a:p>
            <a:endParaRPr/>
          </a:p>
        </p:txBody>
      </p:sp>
      <p:sp>
        <p:nvSpPr>
          <p:cNvPr id="269" name="Google Shape;269;p61"/>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600"/>
              </a:spcBef>
              <a:spcAft>
                <a:spcPts val="0"/>
              </a:spcAft>
              <a:buSzPts val="2800"/>
              <a:buNone/>
              <a:defRPr sz="2800"/>
            </a:lvl1pPr>
            <a:lvl2pPr lvl="1" algn="ctr">
              <a:lnSpc>
                <a:spcPct val="100000"/>
              </a:lnSpc>
              <a:spcBef>
                <a:spcPts val="600"/>
              </a:spcBef>
              <a:spcAft>
                <a:spcPts val="0"/>
              </a:spcAft>
              <a:buSzPts val="2800"/>
              <a:buNone/>
              <a:defRPr sz="2800"/>
            </a:lvl2pPr>
            <a:lvl3pPr lvl="2" algn="ctr">
              <a:lnSpc>
                <a:spcPct val="100000"/>
              </a:lnSpc>
              <a:spcBef>
                <a:spcPts val="600"/>
              </a:spcBef>
              <a:spcAft>
                <a:spcPts val="0"/>
              </a:spcAft>
              <a:buSzPts val="2800"/>
              <a:buNone/>
              <a:defRPr sz="2800"/>
            </a:lvl3pPr>
            <a:lvl4pPr lvl="3" algn="ctr">
              <a:lnSpc>
                <a:spcPct val="100000"/>
              </a:lnSpc>
              <a:spcBef>
                <a:spcPts val="600"/>
              </a:spcBef>
              <a:spcAft>
                <a:spcPts val="0"/>
              </a:spcAft>
              <a:buSzPts val="2800"/>
              <a:buNone/>
              <a:defRPr sz="2800"/>
            </a:lvl4pPr>
            <a:lvl5pPr lvl="4" algn="ctr">
              <a:lnSpc>
                <a:spcPct val="100000"/>
              </a:lnSpc>
              <a:spcBef>
                <a:spcPts val="600"/>
              </a:spcBef>
              <a:spcAft>
                <a:spcPts val="0"/>
              </a:spcAft>
              <a:buSzPts val="2800"/>
              <a:buNone/>
              <a:defRPr sz="2800"/>
            </a:lvl5pPr>
            <a:lvl6pPr lvl="5" algn="ctr">
              <a:lnSpc>
                <a:spcPct val="100000"/>
              </a:lnSpc>
              <a:spcBef>
                <a:spcPts val="600"/>
              </a:spcBef>
              <a:spcAft>
                <a:spcPts val="0"/>
              </a:spcAft>
              <a:buSzPts val="2800"/>
              <a:buNone/>
              <a:defRPr sz="2800"/>
            </a:lvl6pPr>
            <a:lvl7pPr lvl="6" algn="ctr">
              <a:lnSpc>
                <a:spcPct val="100000"/>
              </a:lnSpc>
              <a:spcBef>
                <a:spcPts val="600"/>
              </a:spcBef>
              <a:spcAft>
                <a:spcPts val="0"/>
              </a:spcAft>
              <a:buSzPts val="2800"/>
              <a:buNone/>
              <a:defRPr sz="2800"/>
            </a:lvl7pPr>
            <a:lvl8pPr lvl="7" algn="ctr">
              <a:lnSpc>
                <a:spcPct val="100000"/>
              </a:lnSpc>
              <a:spcBef>
                <a:spcPts val="600"/>
              </a:spcBef>
              <a:spcAft>
                <a:spcPts val="0"/>
              </a:spcAft>
              <a:buSzPts val="2800"/>
              <a:buNone/>
              <a:defRPr sz="2800"/>
            </a:lvl8pPr>
            <a:lvl9pPr lvl="8" algn="ctr">
              <a:lnSpc>
                <a:spcPct val="100000"/>
              </a:lnSpc>
              <a:spcBef>
                <a:spcPts val="600"/>
              </a:spcBef>
              <a:spcAft>
                <a:spcPts val="0"/>
              </a:spcAft>
              <a:buSzPts val="2800"/>
              <a:buNone/>
              <a:defRPr sz="2800"/>
            </a:lvl9pPr>
          </a:lstStyle>
          <a:p>
            <a:endParaRPr/>
          </a:p>
        </p:txBody>
      </p:sp>
      <p:sp>
        <p:nvSpPr>
          <p:cNvPr id="270" name="Google Shape;270;p61"/>
          <p:cNvSpPr txBox="1">
            <a:spLocks noGrp="1"/>
          </p:cNvSpPr>
          <p:nvPr>
            <p:ph type="sldNum" idx="12"/>
          </p:nvPr>
        </p:nvSpPr>
        <p:spPr>
          <a:xfrm>
            <a:off x="8472458" y="4663217"/>
            <a:ext cx="548700" cy="39360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0"/>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20"/>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9" name="Google Shape;29;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0"/>
        <p:cNvGrpSpPr/>
        <p:nvPr/>
      </p:nvGrpSpPr>
      <p:grpSpPr>
        <a:xfrm>
          <a:off x="0" y="0"/>
          <a:ext cx="0" cy="0"/>
          <a:chOff x="0" y="0"/>
          <a:chExt cx="0" cy="0"/>
        </a:xfrm>
      </p:grpSpPr>
      <p:sp>
        <p:nvSpPr>
          <p:cNvPr id="31" name="Google Shape;31;p2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2" name="Google Shape;32;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5" name="Google Shape;35;p22"/>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6" name="Google Shape;36;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7"/>
        <p:cNvGrpSpPr/>
        <p:nvPr/>
      </p:nvGrpSpPr>
      <p:grpSpPr>
        <a:xfrm>
          <a:off x="0" y="0"/>
          <a:ext cx="0" cy="0"/>
          <a:chOff x="0" y="0"/>
          <a:chExt cx="0" cy="0"/>
        </a:xfrm>
      </p:grpSpPr>
      <p:sp>
        <p:nvSpPr>
          <p:cNvPr id="38" name="Google Shape;38;p23"/>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9" name="Google Shape;39;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0"/>
        <p:cNvGrpSpPr/>
        <p:nvPr/>
      </p:nvGrpSpPr>
      <p:grpSpPr>
        <a:xfrm>
          <a:off x="0" y="0"/>
          <a:ext cx="0" cy="0"/>
          <a:chOff x="0" y="0"/>
          <a:chExt cx="0" cy="0"/>
        </a:xfrm>
      </p:grpSpPr>
      <p:sp>
        <p:nvSpPr>
          <p:cNvPr id="41" name="Google Shape;41;p24"/>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 name="Google Shape;42;p24"/>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24"/>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4" name="Google Shape;44;p24"/>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5" name="Google Shape;45;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26" Type="http://schemas.openxmlformats.org/officeDocument/2006/relationships/theme" Target="../theme/theme2.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slideLayout" Target="../slideLayouts/slideLayout37.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3.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9" name="Google Shape;9;p11"/>
          <p:cNvPicPr preferRelativeResize="0"/>
          <p:nvPr/>
        </p:nvPicPr>
        <p:blipFill rotWithShape="1">
          <a:blip r:embed="rId14">
            <a:alphaModFix/>
          </a:blip>
          <a:srcRect/>
          <a:stretch/>
        </p:blipFill>
        <p:spPr>
          <a:xfrm>
            <a:off x="105925" y="109823"/>
            <a:ext cx="646025" cy="52895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5"/>
        <p:cNvGrpSpPr/>
        <p:nvPr/>
      </p:nvGrpSpPr>
      <p:grpSpPr>
        <a:xfrm>
          <a:off x="0" y="0"/>
          <a:ext cx="0" cy="0"/>
          <a:chOff x="0" y="0"/>
          <a:chExt cx="0" cy="0"/>
        </a:xfrm>
      </p:grpSpPr>
      <p:sp>
        <p:nvSpPr>
          <p:cNvPr id="56" name="Google Shape;56;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57" name="Google Shape;57;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58" name="Google Shape;58;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93"/>
        <p:cNvGrpSpPr/>
        <p:nvPr/>
      </p:nvGrpSpPr>
      <p:grpSpPr>
        <a:xfrm>
          <a:off x="0" y="0"/>
          <a:ext cx="0" cy="0"/>
          <a:chOff x="0" y="0"/>
          <a:chExt cx="0" cy="0"/>
        </a:xfrm>
      </p:grpSpPr>
      <p:sp>
        <p:nvSpPr>
          <p:cNvPr id="194" name="Google Shape;194;p15"/>
          <p:cNvSpPr txBox="1">
            <a:spLocks noGrp="1"/>
          </p:cNvSpPr>
          <p:nvPr>
            <p:ph type="body" idx="1"/>
          </p:nvPr>
        </p:nvSpPr>
        <p:spPr>
          <a:xfrm>
            <a:off x="540000" y="823500"/>
            <a:ext cx="8064000" cy="38565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600"/>
              </a:spcBef>
              <a:spcAft>
                <a:spcPts val="0"/>
              </a:spcAft>
              <a:buClr>
                <a:schemeClr val="dk1"/>
              </a:buClr>
              <a:buSzPts val="1800"/>
              <a:buFont typeface="Helvetica Neue"/>
              <a:buChar char="●"/>
              <a:defRPr sz="1800" b="0" i="0" u="none" strike="noStrike" cap="none">
                <a:solidFill>
                  <a:schemeClr val="dk1"/>
                </a:solidFill>
                <a:latin typeface="Helvetica Neue"/>
                <a:ea typeface="Helvetica Neue"/>
                <a:cs typeface="Helvetica Neue"/>
                <a:sym typeface="Helvetica Neue"/>
              </a:defRPr>
            </a:lvl1pPr>
            <a:lvl2pPr marL="914400" marR="0" lvl="1" indent="-317500" algn="l" rtl="0">
              <a:lnSpc>
                <a:spcPct val="115000"/>
              </a:lnSpc>
              <a:spcBef>
                <a:spcPts val="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2pPr>
            <a:lvl3pPr marL="1371600" marR="0" lvl="2" indent="-317500" algn="l" rtl="0">
              <a:lnSpc>
                <a:spcPct val="115000"/>
              </a:lnSpc>
              <a:spcBef>
                <a:spcPts val="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3pPr>
            <a:lvl4pPr marL="1828800" marR="0" lvl="3" indent="-317500" algn="l" rtl="0">
              <a:lnSpc>
                <a:spcPct val="115000"/>
              </a:lnSpc>
              <a:spcBef>
                <a:spcPts val="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4pPr>
            <a:lvl5pPr marL="2286000" marR="0" lvl="4" indent="-317500" algn="l" rtl="0">
              <a:lnSpc>
                <a:spcPct val="115000"/>
              </a:lnSpc>
              <a:spcBef>
                <a:spcPts val="600"/>
              </a:spcBef>
              <a:spcAft>
                <a:spcPts val="0"/>
              </a:spcAft>
              <a:buClr>
                <a:schemeClr val="dk1"/>
              </a:buClr>
              <a:buSzPts val="1400"/>
              <a:buFont typeface="Helvetica Neue"/>
              <a:buChar char="○"/>
              <a:defRPr sz="1400" b="0" i="0" u="none" strike="noStrike" cap="none">
                <a:solidFill>
                  <a:schemeClr val="dk1"/>
                </a:solidFill>
                <a:latin typeface="Helvetica Neue"/>
                <a:ea typeface="Helvetica Neue"/>
                <a:cs typeface="Helvetica Neue"/>
                <a:sym typeface="Helvetica Neue"/>
              </a:defRPr>
            </a:lvl5pPr>
            <a:lvl6pPr marL="2743200" marR="0" lvl="5" indent="-304800" algn="l" rtl="0">
              <a:lnSpc>
                <a:spcPct val="115000"/>
              </a:lnSpc>
              <a:spcBef>
                <a:spcPts val="6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6pPr>
            <a:lvl7pPr marL="3200400" marR="0" lvl="6" indent="-304800" algn="l" rtl="0">
              <a:lnSpc>
                <a:spcPct val="115000"/>
              </a:lnSpc>
              <a:spcBef>
                <a:spcPts val="600"/>
              </a:spcBef>
              <a:spcAft>
                <a:spcPts val="0"/>
              </a:spcAft>
              <a:buClr>
                <a:schemeClr val="dk1"/>
              </a:buClr>
              <a:buSzPts val="1200"/>
              <a:buFont typeface="Helvetica Neue"/>
              <a:buChar char="●"/>
              <a:defRPr sz="1200" b="0" i="0" u="none" strike="noStrike" cap="none">
                <a:solidFill>
                  <a:schemeClr val="dk1"/>
                </a:solidFill>
                <a:latin typeface="Helvetica Neue"/>
                <a:ea typeface="Helvetica Neue"/>
                <a:cs typeface="Helvetica Neue"/>
                <a:sym typeface="Helvetica Neue"/>
              </a:defRPr>
            </a:lvl7pPr>
            <a:lvl8pPr marL="3657600" marR="0" lvl="7" indent="-292100" algn="l" rtl="0">
              <a:lnSpc>
                <a:spcPct val="115000"/>
              </a:lnSpc>
              <a:spcBef>
                <a:spcPts val="600"/>
              </a:spcBef>
              <a:spcAft>
                <a:spcPts val="0"/>
              </a:spcAft>
              <a:buClr>
                <a:schemeClr val="dk1"/>
              </a:buClr>
              <a:buSzPts val="1000"/>
              <a:buFont typeface="Helvetica Neue"/>
              <a:buChar char="○"/>
              <a:defRPr sz="1000" b="0" i="0" u="none" strike="noStrike" cap="none">
                <a:solidFill>
                  <a:schemeClr val="dk1"/>
                </a:solidFill>
                <a:latin typeface="Helvetica Neue"/>
                <a:ea typeface="Helvetica Neue"/>
                <a:cs typeface="Helvetica Neue"/>
                <a:sym typeface="Helvetica Neue"/>
              </a:defRPr>
            </a:lvl8pPr>
            <a:lvl9pPr marL="4114800" marR="0" lvl="8" indent="-292100" algn="l" rtl="0">
              <a:lnSpc>
                <a:spcPct val="115000"/>
              </a:lnSpc>
              <a:spcBef>
                <a:spcPts val="600"/>
              </a:spcBef>
              <a:spcAft>
                <a:spcPts val="600"/>
              </a:spcAft>
              <a:buClr>
                <a:schemeClr val="dk1"/>
              </a:buClr>
              <a:buSzPts val="1000"/>
              <a:buFont typeface="Helvetica Neue"/>
              <a:buChar char="■"/>
              <a:defRPr sz="1000" b="0" i="0" u="none" strike="noStrike" cap="none">
                <a:solidFill>
                  <a:schemeClr val="dk1"/>
                </a:solidFill>
                <a:latin typeface="Helvetica Neue"/>
                <a:ea typeface="Helvetica Neue"/>
                <a:cs typeface="Helvetica Neue"/>
                <a:sym typeface="Helvetica Neue"/>
              </a:defRPr>
            </a:lvl9pPr>
          </a:lstStyle>
          <a:p>
            <a:endParaRPr/>
          </a:p>
        </p:txBody>
      </p:sp>
      <p:sp>
        <p:nvSpPr>
          <p:cNvPr id="195" name="Google Shape;195;p15"/>
          <p:cNvSpPr txBox="1">
            <a:spLocks noGrp="1"/>
          </p:cNvSpPr>
          <p:nvPr>
            <p:ph type="sldNum" idx="12"/>
          </p:nvPr>
        </p:nvSpPr>
        <p:spPr>
          <a:xfrm>
            <a:off x="8140800" y="4734000"/>
            <a:ext cx="463200" cy="25200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dk2"/>
                </a:solidFill>
                <a:latin typeface="Helvetica Neue"/>
                <a:ea typeface="Helvetica Neue"/>
                <a:cs typeface="Helvetica Neue"/>
                <a:sym typeface="Helvetica Neue"/>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15:clr>
            <a:srgbClr val="EA4335"/>
          </p15:clr>
        </p15:guide>
        <p15:guide id="2" orient="horz" pos="3240">
          <p15:clr>
            <a:srgbClr val="EA4335"/>
          </p15:clr>
        </p15:guide>
        <p15:guide id="3">
          <p15:clr>
            <a:srgbClr val="EA4335"/>
          </p15:clr>
        </p15:guide>
        <p15:guide id="4" pos="5760">
          <p15:clr>
            <a:srgbClr val="EA4335"/>
          </p15:clr>
        </p15:guide>
        <p15:guide id="5" orient="horz" pos="113">
          <p15:clr>
            <a:srgbClr val="EA4335"/>
          </p15:clr>
        </p15:guide>
        <p15:guide id="6" orient="horz" pos="519">
          <p15:clr>
            <a:srgbClr val="EA4335"/>
          </p15:clr>
        </p15:guide>
        <p15:guide id="7" pos="340">
          <p15:clr>
            <a:srgbClr val="EA4335"/>
          </p15:clr>
        </p15:guide>
        <p15:guide id="8" pos="5420">
          <p15:clr>
            <a:srgbClr val="EA4335"/>
          </p15:clr>
        </p15:guide>
        <p15:guide id="9" pos="2880">
          <p15:clr>
            <a:srgbClr val="EA4335"/>
          </p15:clr>
        </p15:guide>
        <p15:guide id="10" pos="1928">
          <p15:clr>
            <a:srgbClr val="EA4335"/>
          </p15:clr>
        </p15:guide>
        <p15:guide id="11" pos="3855">
          <p15:clr>
            <a:srgbClr val="EA4335"/>
          </p15:clr>
        </p15:guide>
        <p15:guide id="12" orient="horz" pos="454">
          <p15:clr>
            <a:srgbClr val="EA4335"/>
          </p15:clr>
        </p15:guide>
        <p15:guide id="13" orient="horz" pos="1620">
          <p15:clr>
            <a:srgbClr val="EA4335"/>
          </p15:clr>
        </p15:guide>
        <p15:guide id="14" orient="horz" pos="3141">
          <p15:clr>
            <a:srgbClr val="EA4335"/>
          </p15:clr>
        </p15:guide>
        <p15:guide id="15" orient="horz" pos="3206">
          <p15:clr>
            <a:srgbClr val="EA4335"/>
          </p15:clr>
        </p15:guide>
        <p15:guide id="16" orient="horz" pos="2982">
          <p15:clr>
            <a:srgbClr val="EA4335"/>
          </p15:clr>
        </p15:guide>
        <p15:guide id="17" orient="horz" pos="1084">
          <p15:clr>
            <a:srgbClr val="EA4335"/>
          </p15:clr>
        </p15:guide>
        <p15:guide id="18" orient="horz" pos="2168">
          <p15:clr>
            <a:srgbClr val="EA4335"/>
          </p15:clr>
        </p15:guide>
        <p15:guide id="19" orient="horz" pos="680">
          <p15:clr>
            <a:srgbClr val="EA4335"/>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hyperlink" Target="https://gcs.civilservice.gov.uk/publications/gcs-evaluation-cycle/"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4"/>
        <p:cNvGrpSpPr/>
        <p:nvPr/>
      </p:nvGrpSpPr>
      <p:grpSpPr>
        <a:xfrm>
          <a:off x="0" y="0"/>
          <a:ext cx="0" cy="0"/>
          <a:chOff x="0" y="0"/>
          <a:chExt cx="0" cy="0"/>
        </a:xfrm>
      </p:grpSpPr>
      <p:pic>
        <p:nvPicPr>
          <p:cNvPr id="275" name="Google Shape;275;p1"/>
          <p:cNvPicPr preferRelativeResize="0"/>
          <p:nvPr/>
        </p:nvPicPr>
        <p:blipFill rotWithShape="1">
          <a:blip r:embed="rId3">
            <a:alphaModFix/>
          </a:blip>
          <a:srcRect l="16450" t="9961" b="9960"/>
          <a:stretch/>
        </p:blipFill>
        <p:spPr>
          <a:xfrm flipH="1">
            <a:off x="2" y="-22792"/>
            <a:ext cx="9583560" cy="5166294"/>
          </a:xfrm>
          <a:prstGeom prst="rect">
            <a:avLst/>
          </a:prstGeom>
          <a:noFill/>
          <a:ln>
            <a:noFill/>
          </a:ln>
        </p:spPr>
      </p:pic>
      <p:sp>
        <p:nvSpPr>
          <p:cNvPr id="276" name="Google Shape;276;p1"/>
          <p:cNvSpPr txBox="1"/>
          <p:nvPr/>
        </p:nvSpPr>
        <p:spPr>
          <a:xfrm>
            <a:off x="479525" y="1680681"/>
            <a:ext cx="6746400" cy="1123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400"/>
              <a:buFont typeface="Arial"/>
              <a:buNone/>
            </a:pPr>
            <a:r>
              <a:rPr lang="en-GB" sz="3400" b="0" i="0" u="none" strike="noStrike" cap="none" dirty="0">
                <a:solidFill>
                  <a:schemeClr val="lt1"/>
                </a:solidFill>
                <a:latin typeface="Proxima Nova Extrabold"/>
                <a:ea typeface="Proxima Nova Extrabold"/>
                <a:cs typeface="Proxima Nova Extrabold"/>
                <a:sym typeface="Proxima Nova Extrabold"/>
              </a:rPr>
              <a:t>[</a:t>
            </a:r>
            <a:r>
              <a:rPr lang="en-GB" sz="3400" dirty="0">
                <a:solidFill>
                  <a:schemeClr val="lt1"/>
                </a:solidFill>
                <a:latin typeface="Proxima Nova Extrabold"/>
                <a:ea typeface="Proxima Nova Extrabold"/>
                <a:cs typeface="Proxima Nova Extrabold"/>
                <a:sym typeface="Proxima Nova Extrabold"/>
              </a:rPr>
              <a:t>Campaign</a:t>
            </a:r>
            <a:r>
              <a:rPr lang="en-GB" sz="3400" b="0" i="0" u="none" strike="noStrike" cap="none" dirty="0">
                <a:solidFill>
                  <a:schemeClr val="lt1"/>
                </a:solidFill>
                <a:latin typeface="Proxima Nova Extrabold"/>
                <a:ea typeface="Proxima Nova Extrabold"/>
                <a:cs typeface="Proxima Nova Extrabold"/>
                <a:sym typeface="Proxima Nova Extrabold"/>
              </a:rPr>
              <a:t> name]</a:t>
            </a:r>
            <a:endParaRPr sz="3400" b="0" i="0" u="none" strike="noStrike" cap="none" dirty="0">
              <a:solidFill>
                <a:schemeClr val="lt1"/>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2700"/>
              <a:buFont typeface="Arial"/>
              <a:buNone/>
            </a:pPr>
            <a:r>
              <a:rPr lang="en-GB" sz="2700" b="0" i="0" u="none" strike="noStrike" cap="none" dirty="0">
                <a:solidFill>
                  <a:schemeClr val="lt1"/>
                </a:solidFill>
                <a:latin typeface="Proxima Nova"/>
                <a:ea typeface="Proxima Nova"/>
                <a:cs typeface="Proxima Nova"/>
                <a:sym typeface="Proxima Nova"/>
              </a:rPr>
              <a:t>Comms Evaluation </a:t>
            </a:r>
            <a:endParaRPr sz="2700" b="0" i="0" u="none" strike="noStrike" cap="none" dirty="0">
              <a:solidFill>
                <a:schemeClr val="lt1"/>
              </a:solidFill>
              <a:latin typeface="Proxima Nova"/>
              <a:ea typeface="Proxima Nova"/>
              <a:cs typeface="Proxima Nova"/>
              <a:sym typeface="Proxima Nova"/>
            </a:endParaRPr>
          </a:p>
        </p:txBody>
      </p:sp>
      <p:sp>
        <p:nvSpPr>
          <p:cNvPr id="277" name="Google Shape;277;p1"/>
          <p:cNvSpPr txBox="1"/>
          <p:nvPr/>
        </p:nvSpPr>
        <p:spPr>
          <a:xfrm>
            <a:off x="479525" y="3620500"/>
            <a:ext cx="8317200" cy="14775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Proxima Nova"/>
                <a:ea typeface="Proxima Nova"/>
                <a:cs typeface="Proxima Nova"/>
                <a:sym typeface="Proxima Nova"/>
              </a:rPr>
              <a:t>[department name]</a:t>
            </a:r>
            <a:endParaRPr sz="18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r>
              <a:rPr lang="en-GB" sz="1800" b="1" i="0" u="none" strike="noStrike" cap="none">
                <a:solidFill>
                  <a:schemeClr val="lt1"/>
                </a:solidFill>
                <a:latin typeface="Proxima Nova"/>
                <a:ea typeface="Proxima Nova"/>
                <a:cs typeface="Proxima Nova"/>
                <a:sym typeface="Proxima Nova"/>
              </a:rPr>
              <a:t>[month] [year]</a:t>
            </a:r>
            <a:endParaRPr sz="18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Proxima Nova"/>
                <a:ea typeface="Proxima Nova"/>
                <a:cs typeface="Proxima Nova"/>
                <a:sym typeface="Proxima Nova"/>
              </a:rPr>
              <a:t>OFFICIAL - SENSITIVE - FOR HMG USE ONLY</a:t>
            </a:r>
            <a:endParaRPr sz="1200" b="1"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800"/>
              <a:buFont typeface="Arial"/>
              <a:buNone/>
            </a:pPr>
            <a:endParaRPr sz="1800" b="1" i="0" u="none" strike="noStrike" cap="none">
              <a:solidFill>
                <a:schemeClr val="lt1"/>
              </a:solidFill>
              <a:latin typeface="Proxima Nova"/>
              <a:ea typeface="Proxima Nova"/>
              <a:cs typeface="Proxima Nova"/>
              <a:sym typeface="Proxima Nova"/>
            </a:endParaRPr>
          </a:p>
        </p:txBody>
      </p:sp>
      <p:pic>
        <p:nvPicPr>
          <p:cNvPr id="278" name="Google Shape;278;p1"/>
          <p:cNvPicPr preferRelativeResize="0"/>
          <p:nvPr/>
        </p:nvPicPr>
        <p:blipFill rotWithShape="1">
          <a:blip r:embed="rId4">
            <a:alphaModFix/>
          </a:blip>
          <a:srcRect/>
          <a:stretch/>
        </p:blipFill>
        <p:spPr>
          <a:xfrm>
            <a:off x="586688" y="400493"/>
            <a:ext cx="1104336" cy="63902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414"/>
        <p:cNvGrpSpPr/>
        <p:nvPr/>
      </p:nvGrpSpPr>
      <p:grpSpPr>
        <a:xfrm>
          <a:off x="0" y="0"/>
          <a:ext cx="0" cy="0"/>
          <a:chOff x="0" y="0"/>
          <a:chExt cx="0" cy="0"/>
        </a:xfrm>
      </p:grpSpPr>
      <p:sp>
        <p:nvSpPr>
          <p:cNvPr id="415" name="Google Shape;415;p10"/>
          <p:cNvSpPr txBox="1"/>
          <p:nvPr/>
        </p:nvSpPr>
        <p:spPr>
          <a:xfrm>
            <a:off x="471300" y="4656650"/>
            <a:ext cx="8201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600"/>
              <a:buFont typeface="Arial"/>
              <a:buNone/>
            </a:pPr>
            <a:endParaRPr sz="600" b="0" i="0" u="none" strike="noStrike" cap="none">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600"/>
              <a:buFont typeface="Arial"/>
              <a:buNone/>
            </a:pPr>
            <a:r>
              <a:rPr lang="en-GB" sz="600" b="0" i="0" u="none" strike="noStrike" cap="none">
                <a:solidFill>
                  <a:schemeClr val="lt1"/>
                </a:solidFill>
                <a:latin typeface="Proxima Nova"/>
                <a:ea typeface="Proxima Nova"/>
                <a:cs typeface="Proxima Nova"/>
                <a:sym typeface="Proxima Nova"/>
              </a:rPr>
              <a:t>OFFICIAL - SENSITIVE - FOR HMG USE ONLY</a:t>
            </a:r>
            <a:endParaRPr sz="600" b="0" i="0" u="none" strike="noStrike" cap="none">
              <a:solidFill>
                <a:schemeClr val="lt1"/>
              </a:solidFill>
              <a:latin typeface="Proxima Nova"/>
              <a:ea typeface="Proxima Nova"/>
              <a:cs typeface="Proxima Nova"/>
              <a:sym typeface="Proxima Nova"/>
            </a:endParaRPr>
          </a:p>
        </p:txBody>
      </p:sp>
      <p:sp>
        <p:nvSpPr>
          <p:cNvPr id="416" name="Google Shape;416;p10"/>
          <p:cNvSpPr txBox="1"/>
          <p:nvPr/>
        </p:nvSpPr>
        <p:spPr>
          <a:xfrm>
            <a:off x="471300" y="1303150"/>
            <a:ext cx="82014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Proxima Nova"/>
                <a:ea typeface="Proxima Nova"/>
                <a:cs typeface="Proxima Nova"/>
                <a:sym typeface="Proxima Nova"/>
              </a:rPr>
              <a:t>For more information:</a:t>
            </a:r>
            <a:endParaRPr sz="1200" b="0" i="0" u="none" strike="noStrike" cap="none">
              <a:solidFill>
                <a:schemeClr val="lt1"/>
              </a:solidFill>
              <a:latin typeface="Proxima Nova"/>
              <a:ea typeface="Proxima Nova"/>
              <a:cs typeface="Proxima Nova"/>
              <a:sym typeface="Proxima Nova"/>
            </a:endParaRPr>
          </a:p>
        </p:txBody>
      </p:sp>
      <p:sp>
        <p:nvSpPr>
          <p:cNvPr id="417" name="Google Shape;417;p10"/>
          <p:cNvSpPr txBox="1"/>
          <p:nvPr/>
        </p:nvSpPr>
        <p:spPr>
          <a:xfrm>
            <a:off x="471300" y="4287350"/>
            <a:ext cx="3000000" cy="369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Proxima Nova"/>
                <a:ea typeface="Proxima Nova"/>
                <a:cs typeface="Proxima Nova"/>
                <a:sym typeface="Proxima Nova"/>
              </a:rPr>
              <a:t>[month] [year]</a:t>
            </a:r>
            <a:endParaRPr sz="1400" b="0" i="0" u="none" strike="noStrike" cap="none">
              <a:solidFill>
                <a:srgbClr val="000000"/>
              </a:solidFill>
              <a:latin typeface="Arial"/>
              <a:ea typeface="Arial"/>
              <a:cs typeface="Arial"/>
              <a:sym typeface="Arial"/>
            </a:endParaRPr>
          </a:p>
        </p:txBody>
      </p:sp>
      <p:sp>
        <p:nvSpPr>
          <p:cNvPr id="418" name="Google Shape;418;p10"/>
          <p:cNvSpPr txBox="1"/>
          <p:nvPr/>
        </p:nvSpPr>
        <p:spPr>
          <a:xfrm>
            <a:off x="471300" y="2887500"/>
            <a:ext cx="3000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Proxima Nova"/>
                <a:ea typeface="Proxima Nova"/>
                <a:cs typeface="Proxima Nova"/>
                <a:sym typeface="Proxima Nova"/>
              </a:rPr>
              <a:t>GCS Applied Data and Insight Team</a:t>
            </a:r>
            <a:endParaRPr sz="1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Proxima Nova"/>
                <a:ea typeface="Proxima Nova"/>
                <a:cs typeface="Proxima Nova"/>
                <a:sym typeface="Proxima Nova"/>
              </a:rPr>
              <a:t>adi@cabinetoffice.gov.uk</a:t>
            </a:r>
            <a:endParaRPr sz="1400" b="0" i="0" u="none" strike="noStrike" cap="none">
              <a:solidFill>
                <a:srgbClr val="000000"/>
              </a:solidFill>
              <a:latin typeface="Arial"/>
              <a:ea typeface="Arial"/>
              <a:cs typeface="Arial"/>
              <a:sym typeface="Arial"/>
            </a:endParaRPr>
          </a:p>
        </p:txBody>
      </p:sp>
      <p:sp>
        <p:nvSpPr>
          <p:cNvPr id="419" name="Google Shape;419;p10"/>
          <p:cNvSpPr txBox="1"/>
          <p:nvPr/>
        </p:nvSpPr>
        <p:spPr>
          <a:xfrm>
            <a:off x="471300" y="1839125"/>
            <a:ext cx="3000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Proxima Nova"/>
                <a:ea typeface="Proxima Nova"/>
                <a:cs typeface="Proxima Nova"/>
                <a:sym typeface="Proxima Nova"/>
              </a:rPr>
              <a:t>[representative]</a:t>
            </a:r>
            <a:endParaRPr sz="1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Proxima Nova"/>
                <a:ea typeface="Proxima Nova"/>
                <a:cs typeface="Proxima Nova"/>
                <a:sym typeface="Proxima Nova"/>
              </a:rPr>
              <a:t>[email]</a:t>
            </a:r>
            <a:endParaRPr sz="1200" b="1" i="0" u="none" strike="noStrike" cap="none">
              <a:solidFill>
                <a:schemeClr val="lt1"/>
              </a:solidFill>
              <a:latin typeface="Proxima Nova"/>
              <a:ea typeface="Proxima Nova"/>
              <a:cs typeface="Proxima Nova"/>
              <a:sym typeface="Proxima Nova"/>
            </a:endParaRPr>
          </a:p>
        </p:txBody>
      </p:sp>
      <p:sp>
        <p:nvSpPr>
          <p:cNvPr id="420" name="Google Shape;420;p10"/>
          <p:cNvSpPr txBox="1"/>
          <p:nvPr/>
        </p:nvSpPr>
        <p:spPr>
          <a:xfrm>
            <a:off x="3471300" y="1839125"/>
            <a:ext cx="3000000" cy="554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lt1"/>
                </a:solidFill>
                <a:latin typeface="Proxima Nova"/>
                <a:ea typeface="Proxima Nova"/>
                <a:cs typeface="Proxima Nova"/>
                <a:sym typeface="Proxima Nova"/>
              </a:rPr>
              <a:t>[representative]</a:t>
            </a:r>
            <a:endParaRPr sz="1200" b="0" i="0"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Proxima Nova"/>
                <a:ea typeface="Proxima Nova"/>
                <a:cs typeface="Proxima Nova"/>
                <a:sym typeface="Proxima Nova"/>
              </a:rPr>
              <a:t>[email]</a:t>
            </a:r>
            <a:endParaRPr sz="1200" b="1" i="0" u="none" strike="noStrike" cap="none">
              <a:solidFill>
                <a:schemeClr val="lt1"/>
              </a:solidFill>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[Project name] – at a glance</a:t>
            </a:r>
            <a:endParaRPr sz="2100" b="1" i="0" u="none" strike="noStrike" cap="none">
              <a:solidFill>
                <a:schemeClr val="lt1"/>
              </a:solidFill>
              <a:latin typeface="Proxima Nova"/>
              <a:ea typeface="Proxima Nova"/>
              <a:cs typeface="Proxima Nova"/>
              <a:sym typeface="Proxima Nova"/>
            </a:endParaRPr>
          </a:p>
        </p:txBody>
      </p:sp>
      <p:sp>
        <p:nvSpPr>
          <p:cNvPr id="284" name="Google Shape;284;p2"/>
          <p:cNvSpPr/>
          <p:nvPr/>
        </p:nvSpPr>
        <p:spPr>
          <a:xfrm>
            <a:off x="132675" y="2974100"/>
            <a:ext cx="3555600" cy="751500"/>
          </a:xfrm>
          <a:prstGeom prst="roundRect">
            <a:avLst>
              <a:gd name="adj" fmla="val 7392"/>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sng" strike="noStrike" cap="none">
                <a:solidFill>
                  <a:schemeClr val="dk1"/>
                </a:solidFill>
                <a:latin typeface="Proxima Nova Extrabold"/>
                <a:ea typeface="Proxima Nova Extrabold"/>
                <a:cs typeface="Proxima Nova Extrabold"/>
                <a:sym typeface="Proxima Nova Extrabold"/>
              </a:rPr>
              <a:t>Objectives</a:t>
            </a:r>
            <a:endParaRPr sz="1200" b="0" i="0" u="sng" strike="noStrike" cap="none">
              <a:solidFill>
                <a:schemeClr val="dk1"/>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chemeClr val="dk1"/>
              </a:buClr>
              <a:buSzPts val="1100"/>
              <a:buFont typeface="Arial"/>
              <a:buNone/>
            </a:pPr>
            <a:r>
              <a:rPr lang="en-GB" sz="900" b="0" i="1" u="none" strike="noStrike" cap="none">
                <a:solidFill>
                  <a:schemeClr val="dk1"/>
                </a:solidFill>
                <a:latin typeface="Proxima Nova"/>
                <a:ea typeface="Proxima Nova"/>
                <a:cs typeface="Proxima Nova"/>
                <a:sym typeface="Proxima Nova"/>
              </a:rPr>
              <a:t>Campaign objective(s)</a:t>
            </a:r>
            <a:endParaRPr sz="1400" b="0" i="1" u="sng" strike="noStrike" cap="none">
              <a:solidFill>
                <a:schemeClr val="dk1"/>
              </a:solidFill>
              <a:latin typeface="Proxima Nova Extrabold"/>
              <a:ea typeface="Proxima Nova Extrabold"/>
              <a:cs typeface="Proxima Nova Extrabold"/>
              <a:sym typeface="Proxima Nova Extrabold"/>
            </a:endParaRPr>
          </a:p>
        </p:txBody>
      </p:sp>
      <p:sp>
        <p:nvSpPr>
          <p:cNvPr id="285" name="Google Shape;285;p2"/>
          <p:cNvSpPr/>
          <p:nvPr/>
        </p:nvSpPr>
        <p:spPr>
          <a:xfrm>
            <a:off x="132675" y="3803400"/>
            <a:ext cx="3555600" cy="1185000"/>
          </a:xfrm>
          <a:prstGeom prst="roundRect">
            <a:avLst>
              <a:gd name="adj" fmla="val 6430"/>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sng" strike="noStrike" cap="none">
                <a:solidFill>
                  <a:schemeClr val="dk1"/>
                </a:solidFill>
                <a:latin typeface="Proxima Nova Extrabold"/>
                <a:ea typeface="Proxima Nova Extrabold"/>
                <a:cs typeface="Proxima Nova Extrabold"/>
                <a:sym typeface="Proxima Nova Extrabold"/>
              </a:rPr>
              <a:t>Target Audience: </a:t>
            </a:r>
            <a:endParaRPr sz="1200" b="0" i="0" u="sng" strike="noStrike" cap="none">
              <a:solidFill>
                <a:schemeClr val="dk1"/>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chemeClr val="dk1"/>
              </a:buClr>
              <a:buSzPts val="1100"/>
              <a:buFont typeface="Arial"/>
              <a:buNone/>
            </a:pPr>
            <a:r>
              <a:rPr lang="en-GB" sz="900" b="0" i="1" u="none" strike="noStrike" cap="none">
                <a:solidFill>
                  <a:schemeClr val="dk1"/>
                </a:solidFill>
                <a:latin typeface="Proxima Nova"/>
                <a:ea typeface="Proxima Nova"/>
                <a:cs typeface="Proxima Nova"/>
                <a:sym typeface="Proxima Nova"/>
              </a:rPr>
              <a:t>Brief outline of target audience demographics, behaviours, beliefs etc</a:t>
            </a:r>
            <a:endParaRPr sz="900" b="0" i="1"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Proxima Nova"/>
              <a:ea typeface="Proxima Nova"/>
              <a:cs typeface="Proxima Nova"/>
              <a:sym typeface="Proxima Nova"/>
            </a:endParaRPr>
          </a:p>
        </p:txBody>
      </p:sp>
      <p:sp>
        <p:nvSpPr>
          <p:cNvPr id="286" name="Google Shape;286;p2"/>
          <p:cNvSpPr/>
          <p:nvPr/>
        </p:nvSpPr>
        <p:spPr>
          <a:xfrm>
            <a:off x="3818575" y="896325"/>
            <a:ext cx="5217900" cy="885900"/>
          </a:xfrm>
          <a:prstGeom prst="roundRect">
            <a:avLst>
              <a:gd name="adj" fmla="val 7600"/>
            </a:avLst>
          </a:prstGeom>
          <a:noFill/>
          <a:ln w="28575" cap="flat" cmpd="sng">
            <a:solidFill>
              <a:srgbClr val="0B5394"/>
            </a:solidFill>
            <a:prstDash val="solid"/>
            <a:round/>
            <a:headEnd type="none" w="sm" len="sm"/>
            <a:tailEnd type="none" w="sm" len="sm"/>
          </a:ln>
        </p:spPr>
        <p:txBody>
          <a:bodyPr spcFirstLastPara="1" wrap="square" lIns="91425" tIns="90000"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sng" strike="noStrike" cap="none">
                <a:solidFill>
                  <a:schemeClr val="dk1"/>
                </a:solidFill>
                <a:latin typeface="Proxima Nova Extrabold"/>
                <a:ea typeface="Proxima Nova Extrabold"/>
                <a:cs typeface="Proxima Nova Extrabold"/>
                <a:sym typeface="Proxima Nova Extrabold"/>
              </a:rPr>
              <a:t>Innovations</a:t>
            </a:r>
            <a:endParaRPr sz="1200" b="0" i="0" u="sng" strike="noStrike" cap="none">
              <a:solidFill>
                <a:schemeClr val="dk1"/>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rgbClr val="000000"/>
              </a:buClr>
              <a:buSzPts val="900"/>
              <a:buFont typeface="Arial"/>
              <a:buNone/>
            </a:pPr>
            <a:r>
              <a:rPr lang="en-GB" sz="900" b="0" i="1" u="none" strike="noStrike" cap="none">
                <a:solidFill>
                  <a:schemeClr val="dk1"/>
                </a:solidFill>
                <a:latin typeface="Proxima Nova"/>
                <a:ea typeface="Proxima Nova"/>
                <a:cs typeface="Proxima Nova"/>
                <a:sym typeface="Proxima Nova"/>
              </a:rPr>
              <a:t>Where applicable, include innovative approaches, such as establishing new media partnerships or utilising new technology </a:t>
            </a:r>
            <a:endParaRPr sz="900" b="0" i="1" u="none" strike="noStrike" cap="none">
              <a:solidFill>
                <a:schemeClr val="dk1"/>
              </a:solidFill>
              <a:latin typeface="Proxima Nova"/>
              <a:ea typeface="Proxima Nova"/>
              <a:cs typeface="Proxima Nova"/>
              <a:sym typeface="Proxima Nova"/>
            </a:endParaRPr>
          </a:p>
        </p:txBody>
      </p:sp>
      <p:sp>
        <p:nvSpPr>
          <p:cNvPr id="287" name="Google Shape;287;p2"/>
          <p:cNvSpPr/>
          <p:nvPr/>
        </p:nvSpPr>
        <p:spPr>
          <a:xfrm>
            <a:off x="3818575" y="1853622"/>
            <a:ext cx="5217900" cy="1872000"/>
          </a:xfrm>
          <a:prstGeom prst="roundRect">
            <a:avLst>
              <a:gd name="adj" fmla="val 2957"/>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900"/>
              <a:buFont typeface="Arial"/>
              <a:buNone/>
            </a:pPr>
            <a:endParaRPr sz="900" b="0" i="0" u="none" strike="noStrike" cap="none">
              <a:solidFill>
                <a:schemeClr val="dk1"/>
              </a:solidFill>
              <a:latin typeface="Proxima Nova"/>
              <a:ea typeface="Proxima Nova"/>
              <a:cs typeface="Proxima Nova"/>
              <a:sym typeface="Proxima Nova"/>
            </a:endParaRPr>
          </a:p>
        </p:txBody>
      </p:sp>
      <p:graphicFrame>
        <p:nvGraphicFramePr>
          <p:cNvPr id="288" name="Google Shape;288;p2"/>
          <p:cNvGraphicFramePr/>
          <p:nvPr/>
        </p:nvGraphicFramePr>
        <p:xfrm>
          <a:off x="3892400" y="1949013"/>
          <a:ext cx="5068050" cy="1232880"/>
        </p:xfrm>
        <a:graphic>
          <a:graphicData uri="http://schemas.openxmlformats.org/drawingml/2006/table">
            <a:tbl>
              <a:tblPr>
                <a:noFill/>
                <a:tableStyleId>{96232BB2-61E8-43F0-AA04-8CF84EB9FA90}</a:tableStyleId>
              </a:tblPr>
              <a:tblGrid>
                <a:gridCol w="2593025">
                  <a:extLst>
                    <a:ext uri="{9D8B030D-6E8A-4147-A177-3AD203B41FA5}">
                      <a16:colId xmlns:a16="http://schemas.microsoft.com/office/drawing/2014/main" val="20000"/>
                    </a:ext>
                  </a:extLst>
                </a:gridCol>
                <a:gridCol w="822675">
                  <a:extLst>
                    <a:ext uri="{9D8B030D-6E8A-4147-A177-3AD203B41FA5}">
                      <a16:colId xmlns:a16="http://schemas.microsoft.com/office/drawing/2014/main" val="20001"/>
                    </a:ext>
                  </a:extLst>
                </a:gridCol>
                <a:gridCol w="822650">
                  <a:extLst>
                    <a:ext uri="{9D8B030D-6E8A-4147-A177-3AD203B41FA5}">
                      <a16:colId xmlns:a16="http://schemas.microsoft.com/office/drawing/2014/main" val="20002"/>
                    </a:ext>
                  </a:extLst>
                </a:gridCol>
                <a:gridCol w="829700">
                  <a:extLst>
                    <a:ext uri="{9D8B030D-6E8A-4147-A177-3AD203B41FA5}">
                      <a16:colId xmlns:a16="http://schemas.microsoft.com/office/drawing/2014/main" val="20003"/>
                    </a:ext>
                  </a:extLst>
                </a:gridCol>
              </a:tblGrid>
              <a:tr h="225100">
                <a:tc>
                  <a:txBody>
                    <a:bodyPr/>
                    <a:lstStyle/>
                    <a:p>
                      <a:pPr marL="0" marR="0" lvl="0" indent="0" algn="l" rtl="0">
                        <a:lnSpc>
                          <a:spcPct val="100000"/>
                        </a:lnSpc>
                        <a:spcBef>
                          <a:spcPts val="0"/>
                        </a:spcBef>
                        <a:spcAft>
                          <a:spcPts val="0"/>
                        </a:spcAft>
                        <a:buClr>
                          <a:schemeClr val="dk1"/>
                        </a:buClr>
                        <a:buSzPts val="1100"/>
                        <a:buFont typeface="Arial"/>
                        <a:buNone/>
                      </a:pPr>
                      <a:r>
                        <a:rPr lang="en-GB" sz="1200" u="sng" strike="noStrike" cap="none">
                          <a:solidFill>
                            <a:schemeClr val="dk1"/>
                          </a:solidFill>
                          <a:latin typeface="Proxima Nova Extrabold"/>
                          <a:ea typeface="Proxima Nova Extrabold"/>
                          <a:cs typeface="Proxima Nova Extrabold"/>
                          <a:sym typeface="Proxima Nova Extrabold"/>
                        </a:rPr>
                        <a:t>KPIs</a:t>
                      </a:r>
                      <a:endParaRPr sz="1000" b="1"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Baseline:</a:t>
                      </a:r>
                      <a:endParaRPr sz="1000" b="1"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DD MM YY</a:t>
                      </a:r>
                      <a:endParaRPr sz="10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Target: </a:t>
                      </a:r>
                      <a:endParaRPr sz="1000" b="1"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DD MM YY</a:t>
                      </a:r>
                      <a:endParaRPr sz="10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Achieved:</a:t>
                      </a:r>
                      <a:endParaRPr sz="1000" b="1"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DD MM YY</a:t>
                      </a:r>
                      <a:endParaRPr sz="10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0"/>
                  </a:ext>
                </a:extLst>
              </a:tr>
              <a:tr h="276350">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Proxima Nova"/>
                          <a:ea typeface="Proxima Nova"/>
                          <a:cs typeface="Proxima Nova"/>
                          <a:sym typeface="Proxima Nova"/>
                        </a:rPr>
                        <a:t>KPI one</a:t>
                      </a:r>
                      <a:endParaRPr sz="900"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400" b="1" u="none" strike="noStrike" cap="none">
                          <a:solidFill>
                            <a:schemeClr val="dk1"/>
                          </a:solidFill>
                          <a:latin typeface="Proxima Nova"/>
                          <a:ea typeface="Proxima Nova"/>
                          <a:cs typeface="Proxima Nova"/>
                          <a:sym typeface="Proxima Nova"/>
                        </a:rPr>
                        <a:t>??%</a:t>
                      </a:r>
                      <a:endParaRPr sz="14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285275">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Proxima Nova"/>
                          <a:ea typeface="Proxima Nova"/>
                          <a:cs typeface="Proxima Nova"/>
                          <a:sym typeface="Proxima Nova"/>
                        </a:rPr>
                        <a:t>KPI two</a:t>
                      </a:r>
                      <a:endParaRPr sz="900"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400" b="1" u="none" strike="noStrike" cap="none">
                          <a:solidFill>
                            <a:schemeClr val="dk1"/>
                          </a:solidFill>
                          <a:latin typeface="Proxima Nova"/>
                          <a:ea typeface="Proxima Nova"/>
                          <a:cs typeface="Proxima Nova"/>
                          <a:sym typeface="Proxima Nova"/>
                        </a:rPr>
                        <a:t>??%</a:t>
                      </a:r>
                      <a:endParaRPr sz="14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000"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276350">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Proxima Nova"/>
                          <a:ea typeface="Proxima Nova"/>
                          <a:cs typeface="Proxima Nova"/>
                          <a:sym typeface="Proxima Nova"/>
                        </a:rPr>
                        <a:t>KPI three etc .</a:t>
                      </a:r>
                      <a:endParaRPr sz="900"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1400" b="1" u="none" strike="noStrike" cap="none">
                          <a:solidFill>
                            <a:schemeClr val="dk1"/>
                          </a:solidFill>
                          <a:latin typeface="Proxima Nova"/>
                          <a:ea typeface="Proxima Nova"/>
                          <a:cs typeface="Proxima Nova"/>
                          <a:sym typeface="Proxima Nova"/>
                        </a:rPr>
                        <a:t>??%</a:t>
                      </a:r>
                      <a:endParaRPr sz="14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000"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289" name="Google Shape;289;p2"/>
          <p:cNvSpPr/>
          <p:nvPr/>
        </p:nvSpPr>
        <p:spPr>
          <a:xfrm>
            <a:off x="3818575" y="3803400"/>
            <a:ext cx="5217900" cy="1185000"/>
          </a:xfrm>
          <a:prstGeom prst="roundRect">
            <a:avLst>
              <a:gd name="adj" fmla="val 4143"/>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200" b="0" i="0" u="sng" strike="noStrike" cap="none">
                <a:solidFill>
                  <a:schemeClr val="dk1"/>
                </a:solidFill>
                <a:latin typeface="Proxima Nova Extrabold"/>
                <a:ea typeface="Proxima Nova Extrabold"/>
                <a:cs typeface="Proxima Nova Extrabold"/>
                <a:sym typeface="Proxima Nova Extrabold"/>
              </a:rPr>
              <a:t>Policy and wider impact</a:t>
            </a:r>
            <a:endParaRPr sz="1200" b="0" i="0" u="sng" strike="noStrike" cap="none">
              <a:solidFill>
                <a:schemeClr val="dk1"/>
              </a:solidFill>
              <a:latin typeface="Proxima Nova Extrabold"/>
              <a:ea typeface="Proxima Nova Extrabold"/>
              <a:cs typeface="Proxima Nova Extrabold"/>
              <a:sym typeface="Proxima Nova Extrabold"/>
            </a:endParaRPr>
          </a:p>
          <a:p>
            <a:pPr marL="0" marR="0" lvl="0" indent="0" algn="l" rtl="0">
              <a:lnSpc>
                <a:spcPct val="100000"/>
              </a:lnSpc>
              <a:spcBef>
                <a:spcPts val="0"/>
              </a:spcBef>
              <a:spcAft>
                <a:spcPts val="0"/>
              </a:spcAft>
              <a:buClr>
                <a:schemeClr val="dk1"/>
              </a:buClr>
              <a:buSzPts val="1100"/>
              <a:buFont typeface="Arial"/>
              <a:buNone/>
            </a:pPr>
            <a:r>
              <a:rPr lang="en-GB" sz="900" b="0" i="1" u="none" strike="noStrike" cap="none">
                <a:solidFill>
                  <a:schemeClr val="dk1"/>
                </a:solidFill>
                <a:latin typeface="Proxima Nova"/>
                <a:ea typeface="Proxima Nova"/>
                <a:cs typeface="Proxima Nova"/>
                <a:sym typeface="Proxima Nova"/>
              </a:rPr>
              <a:t>Brief summary of the campaign impact, how it help to achieve policy objectives, successes and learnings </a:t>
            </a:r>
            <a:endParaRPr sz="900" b="0" i="1" u="none"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endParaRPr sz="900" b="0" i="0" u="none" strike="noStrike" cap="none">
              <a:solidFill>
                <a:schemeClr val="dk1"/>
              </a:solidFill>
              <a:latin typeface="Proxima Nova"/>
              <a:ea typeface="Proxima Nova"/>
              <a:cs typeface="Proxima Nova"/>
              <a:sym typeface="Proxima Nova"/>
            </a:endParaRPr>
          </a:p>
        </p:txBody>
      </p:sp>
      <p:sp>
        <p:nvSpPr>
          <p:cNvPr id="290" name="Google Shape;290;p2"/>
          <p:cNvSpPr/>
          <p:nvPr/>
        </p:nvSpPr>
        <p:spPr>
          <a:xfrm>
            <a:off x="132675" y="896325"/>
            <a:ext cx="3555600" cy="2000100"/>
          </a:xfrm>
          <a:prstGeom prst="roundRect">
            <a:avLst>
              <a:gd name="adj" fmla="val 7392"/>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200" b="0" i="1" u="none" strike="noStrike" cap="none">
                <a:solidFill>
                  <a:schemeClr val="dk1"/>
                </a:solidFill>
                <a:latin typeface="Proxima Nova Extrabold"/>
                <a:ea typeface="Proxima Nova Extrabold"/>
                <a:cs typeface="Proxima Nova Extrabold"/>
                <a:sym typeface="Proxima Nova Extrabold"/>
              </a:rPr>
              <a:t>[Campaign image] </a:t>
            </a:r>
            <a:endParaRPr sz="1400" b="0" i="1" u="none" strike="noStrike" cap="none">
              <a:solidFill>
                <a:schemeClr val="dk1"/>
              </a:solidFill>
              <a:latin typeface="Proxima Nova Extrabold"/>
              <a:ea typeface="Proxima Nova Extrabold"/>
              <a:cs typeface="Proxima Nova Extrabold"/>
              <a:sym typeface="Proxima Nova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Stages of the Evaluation Cycle</a:t>
            </a:r>
            <a:endParaRPr sz="2100" b="1" i="0" u="none" strike="noStrike" cap="none">
              <a:solidFill>
                <a:schemeClr val="lt1"/>
              </a:solidFill>
              <a:latin typeface="Proxima Nova"/>
              <a:ea typeface="Proxima Nova"/>
              <a:cs typeface="Proxima Nova"/>
              <a:sym typeface="Proxima Nova"/>
            </a:endParaRPr>
          </a:p>
        </p:txBody>
      </p:sp>
      <p:pic>
        <p:nvPicPr>
          <p:cNvPr id="296" name="Google Shape;296;p3"/>
          <p:cNvPicPr preferRelativeResize="0"/>
          <p:nvPr/>
        </p:nvPicPr>
        <p:blipFill rotWithShape="1">
          <a:blip r:embed="rId3">
            <a:alphaModFix/>
          </a:blip>
          <a:srcRect/>
          <a:stretch/>
        </p:blipFill>
        <p:spPr>
          <a:xfrm>
            <a:off x="85125" y="881525"/>
            <a:ext cx="3868562" cy="4172099"/>
          </a:xfrm>
          <a:prstGeom prst="rect">
            <a:avLst/>
          </a:prstGeom>
          <a:noFill/>
          <a:ln>
            <a:noFill/>
          </a:ln>
        </p:spPr>
      </p:pic>
      <p:sp>
        <p:nvSpPr>
          <p:cNvPr id="297" name="Google Shape;297;p3"/>
          <p:cNvSpPr/>
          <p:nvPr/>
        </p:nvSpPr>
        <p:spPr>
          <a:xfrm>
            <a:off x="4020650" y="881525"/>
            <a:ext cx="5050200" cy="2058300"/>
          </a:xfrm>
          <a:prstGeom prst="roundRect">
            <a:avLst>
              <a:gd name="adj" fmla="val 2957"/>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0" i="0" u="none" strike="noStrike" cap="none">
                <a:solidFill>
                  <a:srgbClr val="000000"/>
                </a:solidFill>
                <a:latin typeface="Proxima Nova Extrabold"/>
                <a:ea typeface="Proxima Nova Extrabold"/>
                <a:cs typeface="Proxima Nova Extrabold"/>
                <a:sym typeface="Proxima Nova Extrabold"/>
              </a:rPr>
              <a:t>The Evaluation Cycle consists of six stages: </a:t>
            </a:r>
            <a:endParaRPr sz="1100" b="0" i="0" u="none" strike="noStrike" cap="none">
              <a:solidFill>
                <a:srgbClr val="000000"/>
              </a:solidFill>
              <a:latin typeface="Proxima Nova Extrabold"/>
              <a:ea typeface="Proxima Nova Extrabold"/>
              <a:cs typeface="Proxima Nova Extrabold"/>
              <a:sym typeface="Proxima Nova Extrabold"/>
            </a:endParaRPr>
          </a:p>
          <a:p>
            <a:pPr marL="179999" marR="0" lvl="0" indent="-153499" algn="l" rtl="0">
              <a:lnSpc>
                <a:spcPct val="115000"/>
              </a:lnSpc>
              <a:spcBef>
                <a:spcPts val="0"/>
              </a:spcBef>
              <a:spcAft>
                <a:spcPts val="0"/>
              </a:spcAft>
              <a:buClr>
                <a:srgbClr val="000000"/>
              </a:buClr>
              <a:buSzPts val="1000"/>
              <a:buFont typeface="Proxima Nova Extrabold"/>
              <a:buAutoNum type="arabicPeriod"/>
            </a:pPr>
            <a:r>
              <a:rPr lang="en-GB" sz="1000" b="0" i="0" u="none" strike="noStrike" cap="none">
                <a:solidFill>
                  <a:srgbClr val="000000"/>
                </a:solidFill>
                <a:latin typeface="Proxima Nova Extrabold"/>
                <a:ea typeface="Proxima Nova Extrabold"/>
                <a:cs typeface="Proxima Nova Extrabold"/>
                <a:sym typeface="Proxima Nova Extrabold"/>
              </a:rPr>
              <a:t>Inputs</a:t>
            </a:r>
            <a:r>
              <a:rPr lang="en-GB" sz="1000" b="0" i="0" u="none" strike="noStrike" cap="none">
                <a:solidFill>
                  <a:srgbClr val="000000"/>
                </a:solidFill>
                <a:latin typeface="Proxima Nova"/>
                <a:ea typeface="Proxima Nova"/>
                <a:cs typeface="Proxima Nova"/>
                <a:sym typeface="Proxima Nova"/>
              </a:rPr>
              <a:t> – what you put in: evidence-based planning and content creation.</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AutoNum type="arabicPeriod"/>
            </a:pPr>
            <a:r>
              <a:rPr lang="en-GB" sz="1000" b="0" i="0" u="none" strike="noStrike" cap="none">
                <a:solidFill>
                  <a:srgbClr val="000000"/>
                </a:solidFill>
                <a:latin typeface="Proxima Nova Extrabold"/>
                <a:ea typeface="Proxima Nova Extrabold"/>
                <a:cs typeface="Proxima Nova Extrabold"/>
                <a:sym typeface="Proxima Nova Extrabold"/>
              </a:rPr>
              <a:t>Outputs </a:t>
            </a:r>
            <a:r>
              <a:rPr lang="en-GB" sz="1000" b="0" i="0" u="none" strike="noStrike" cap="none">
                <a:solidFill>
                  <a:srgbClr val="000000"/>
                </a:solidFill>
                <a:latin typeface="Proxima Nova"/>
                <a:ea typeface="Proxima Nova"/>
                <a:cs typeface="Proxima Nova"/>
                <a:sym typeface="Proxima Nova"/>
              </a:rPr>
              <a:t>– audience experience: the experience you delivered and created for your audience through the reach of your communications.</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AutoNum type="arabicPeriod"/>
            </a:pPr>
            <a:r>
              <a:rPr lang="en-GB" sz="1000" b="0" i="0" u="none" strike="noStrike" cap="none">
                <a:solidFill>
                  <a:srgbClr val="000000"/>
                </a:solidFill>
                <a:latin typeface="Proxima Nova Extrabold"/>
                <a:ea typeface="Proxima Nova Extrabold"/>
                <a:cs typeface="Proxima Nova Extrabold"/>
                <a:sym typeface="Proxima Nova Extrabold"/>
              </a:rPr>
              <a:t>Outtakes </a:t>
            </a:r>
            <a:r>
              <a:rPr lang="en-GB" sz="1000" b="0" i="0" u="none" strike="noStrike" cap="none">
                <a:solidFill>
                  <a:srgbClr val="000000"/>
                </a:solidFill>
                <a:latin typeface="Proxima Nova"/>
                <a:ea typeface="Proxima Nova"/>
                <a:cs typeface="Proxima Nova"/>
                <a:sym typeface="Proxima Nova"/>
              </a:rPr>
              <a:t>– audience perceptions: what they think, feel or intend to do because of your communication activities.</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AutoNum type="arabicPeriod"/>
            </a:pPr>
            <a:r>
              <a:rPr lang="en-GB" sz="1000" b="0" i="0" u="none" strike="noStrike" cap="none">
                <a:solidFill>
                  <a:srgbClr val="000000"/>
                </a:solidFill>
                <a:latin typeface="Proxima Nova Extrabold"/>
                <a:ea typeface="Proxima Nova Extrabold"/>
                <a:cs typeface="Proxima Nova Extrabold"/>
                <a:sym typeface="Proxima Nova Extrabold"/>
              </a:rPr>
              <a:t>Outcomes</a:t>
            </a:r>
            <a:r>
              <a:rPr lang="en-GB" sz="1000" b="0" i="0" u="none" strike="noStrike" cap="none">
                <a:solidFill>
                  <a:srgbClr val="000000"/>
                </a:solidFill>
                <a:latin typeface="Proxima Nova"/>
                <a:ea typeface="Proxima Nova"/>
                <a:cs typeface="Proxima Nova"/>
                <a:sym typeface="Proxima Nova"/>
              </a:rPr>
              <a:t> – audience behaviour: response from and/or behaviour of your audience. </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AutoNum type="arabicPeriod"/>
            </a:pPr>
            <a:r>
              <a:rPr lang="en-GB" sz="1000" b="0" i="0" u="none" strike="noStrike" cap="none">
                <a:solidFill>
                  <a:srgbClr val="000000"/>
                </a:solidFill>
                <a:latin typeface="Proxima Nova Extrabold"/>
                <a:ea typeface="Proxima Nova Extrabold"/>
                <a:cs typeface="Proxima Nova Extrabold"/>
                <a:sym typeface="Proxima Nova Extrabold"/>
              </a:rPr>
              <a:t>Impact </a:t>
            </a:r>
            <a:r>
              <a:rPr lang="en-GB" sz="1000" b="0" i="0" u="none" strike="noStrike" cap="none">
                <a:solidFill>
                  <a:srgbClr val="000000"/>
                </a:solidFill>
                <a:latin typeface="Proxima Nova"/>
                <a:ea typeface="Proxima Nova"/>
                <a:cs typeface="Proxima Nova"/>
                <a:sym typeface="Proxima Nova"/>
              </a:rPr>
              <a:t>– the organisation and/or policy objectives and KPIs you achieve</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AutoNum type="arabicPeriod"/>
            </a:pPr>
            <a:r>
              <a:rPr lang="en-GB" sz="1000" b="0" i="0" u="none" strike="noStrike" cap="none">
                <a:solidFill>
                  <a:srgbClr val="000000"/>
                </a:solidFill>
                <a:latin typeface="Proxima Nova Extrabold"/>
                <a:ea typeface="Proxima Nova Extrabold"/>
                <a:cs typeface="Proxima Nova Extrabold"/>
                <a:sym typeface="Proxima Nova Extrabold"/>
              </a:rPr>
              <a:t>Learning and Innovation </a:t>
            </a:r>
            <a:r>
              <a:rPr lang="en-GB" sz="1000" b="0" i="0" u="none" strike="noStrike" cap="none">
                <a:solidFill>
                  <a:srgbClr val="000000"/>
                </a:solidFill>
                <a:latin typeface="Proxima Nova"/>
                <a:ea typeface="Proxima Nova"/>
                <a:cs typeface="Proxima Nova"/>
                <a:sym typeface="Proxima Nova"/>
              </a:rPr>
              <a:t>– what you play forward: the lessons you take forward to improve the current or future communication activities.</a:t>
            </a:r>
            <a:endParaRPr sz="1000" b="0" i="0" u="none" strike="noStrike" cap="none">
              <a:solidFill>
                <a:srgbClr val="000000"/>
              </a:solidFill>
              <a:latin typeface="Proxima Nova"/>
              <a:ea typeface="Proxima Nova"/>
              <a:cs typeface="Proxima Nova"/>
              <a:sym typeface="Proxima Nova"/>
            </a:endParaRPr>
          </a:p>
        </p:txBody>
      </p:sp>
      <p:sp>
        <p:nvSpPr>
          <p:cNvPr id="298" name="Google Shape;298;p3"/>
          <p:cNvSpPr/>
          <p:nvPr/>
        </p:nvSpPr>
        <p:spPr>
          <a:xfrm>
            <a:off x="4020675" y="3017075"/>
            <a:ext cx="5050200" cy="1599000"/>
          </a:xfrm>
          <a:prstGeom prst="roundRect">
            <a:avLst>
              <a:gd name="adj" fmla="val 2957"/>
            </a:avLst>
          </a:prstGeom>
          <a:noFill/>
          <a:ln w="28575" cap="flat" cmpd="sng">
            <a:solidFill>
              <a:srgbClr val="B45F06"/>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0" i="0" u="none" strike="noStrike" cap="none">
                <a:solidFill>
                  <a:srgbClr val="000000"/>
                </a:solidFill>
                <a:latin typeface="Proxima Nova Extrabold"/>
                <a:ea typeface="Proxima Nova Extrabold"/>
                <a:cs typeface="Proxima Nova Extrabold"/>
                <a:sym typeface="Proxima Nova Extrabold"/>
              </a:rPr>
              <a:t>Take note of the links to other frameworks: </a:t>
            </a:r>
            <a:endParaRPr sz="1100" b="0" i="0" u="none" strike="noStrike" cap="none">
              <a:solidFill>
                <a:srgbClr val="000000"/>
              </a:solidFill>
              <a:latin typeface="Proxima Nova Extrabold"/>
              <a:ea typeface="Proxima Nova Extrabold"/>
              <a:cs typeface="Proxima Nova Extrabold"/>
              <a:sym typeface="Proxima Nova Extrabold"/>
            </a:endParaRPr>
          </a:p>
          <a:p>
            <a:pPr marL="179999" marR="0" lvl="0" indent="-153499" algn="l" rtl="0">
              <a:lnSpc>
                <a:spcPct val="115000"/>
              </a:lnSpc>
              <a:spcBef>
                <a:spcPts val="0"/>
              </a:spcBef>
              <a:spcAft>
                <a:spcPts val="0"/>
              </a:spcAft>
              <a:buClr>
                <a:srgbClr val="000000"/>
              </a:buClr>
              <a:buSzPts val="1000"/>
              <a:buFont typeface="Proxima Nova Extrabold"/>
              <a:buChar char="★"/>
            </a:pPr>
            <a:r>
              <a:rPr lang="en-GB" sz="1000" b="0" i="0" u="none" strike="noStrike" cap="none">
                <a:solidFill>
                  <a:srgbClr val="000000"/>
                </a:solidFill>
                <a:latin typeface="Proxima Nova Extrabold"/>
                <a:ea typeface="Proxima Nova Extrabold"/>
                <a:cs typeface="Proxima Nova Extrabold"/>
                <a:sym typeface="Proxima Nova Extrabold"/>
              </a:rPr>
              <a:t>OASIS</a:t>
            </a:r>
            <a:r>
              <a:rPr lang="en-GB" sz="1000" b="0" i="0" u="none" strike="noStrike" cap="none">
                <a:solidFill>
                  <a:srgbClr val="000000"/>
                </a:solidFill>
                <a:latin typeface="Proxima Nova"/>
                <a:ea typeface="Proxima Nova"/>
                <a:cs typeface="Proxima Nova"/>
                <a:sym typeface="Proxima Nova"/>
              </a:rPr>
              <a:t> – to conduct campaign planning alongside evaluation planning</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Char char="★"/>
            </a:pPr>
            <a:r>
              <a:rPr lang="en-GB" sz="1000" b="0" i="0" u="none" strike="noStrike" cap="none">
                <a:solidFill>
                  <a:srgbClr val="000000"/>
                </a:solidFill>
                <a:latin typeface="Proxima Nova Extrabold"/>
                <a:ea typeface="Proxima Nova Extrabold"/>
                <a:cs typeface="Proxima Nova Extrabold"/>
                <a:sym typeface="Proxima Nova Extrabold"/>
              </a:rPr>
              <a:t>COM-B </a:t>
            </a:r>
            <a:r>
              <a:rPr lang="en-GB" sz="1000" b="0" i="0" u="none" strike="noStrike" cap="none">
                <a:solidFill>
                  <a:srgbClr val="000000"/>
                </a:solidFill>
                <a:latin typeface="Proxima Nova"/>
                <a:ea typeface="Proxima Nova"/>
                <a:cs typeface="Proxima Nova"/>
                <a:sym typeface="Proxima Nova"/>
              </a:rPr>
              <a:t>– to identify any capability, opportunity, and motivation barriers that your comms can help your target audience overcome</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Char char="★"/>
            </a:pPr>
            <a:r>
              <a:rPr lang="en-GB" sz="1000" b="0" i="0" u="none" strike="noStrike" cap="none">
                <a:solidFill>
                  <a:srgbClr val="000000"/>
                </a:solidFill>
                <a:latin typeface="Proxima Nova Extrabold"/>
                <a:ea typeface="Proxima Nova Extrabold"/>
                <a:cs typeface="Proxima Nova Extrabold"/>
                <a:sym typeface="Proxima Nova Extrabold"/>
              </a:rPr>
              <a:t>Audience Inclusivity </a:t>
            </a:r>
            <a:r>
              <a:rPr lang="en-GB" sz="1000" b="0" i="0" u="none" strike="noStrike" cap="none">
                <a:solidFill>
                  <a:srgbClr val="000000"/>
                </a:solidFill>
                <a:latin typeface="Proxima Nova"/>
                <a:ea typeface="Proxima Nova"/>
                <a:cs typeface="Proxima Nova"/>
                <a:sym typeface="Proxima Nova"/>
              </a:rPr>
              <a:t>– to tailor communicative strategies for different segments of your target audience based on characteristics, needs and interests</a:t>
            </a:r>
            <a:endParaRPr sz="1000" b="0" i="0" u="none" strike="noStrike" cap="none">
              <a:solidFill>
                <a:srgbClr val="000000"/>
              </a:solidFill>
              <a:latin typeface="Proxima Nova"/>
              <a:ea typeface="Proxima Nova"/>
              <a:cs typeface="Proxima Nova"/>
              <a:sym typeface="Proxima Nova"/>
            </a:endParaRPr>
          </a:p>
          <a:p>
            <a:pPr marL="179999" marR="0" lvl="0" indent="-153499" algn="l" rtl="0">
              <a:lnSpc>
                <a:spcPct val="115000"/>
              </a:lnSpc>
              <a:spcBef>
                <a:spcPts val="0"/>
              </a:spcBef>
              <a:spcAft>
                <a:spcPts val="0"/>
              </a:spcAft>
              <a:buClr>
                <a:srgbClr val="000000"/>
              </a:buClr>
              <a:buSzPts val="1000"/>
              <a:buFont typeface="Proxima Nova Extrabold"/>
              <a:buChar char="★"/>
            </a:pPr>
            <a:r>
              <a:rPr lang="en-GB" sz="1000" b="0" i="0" u="none" strike="noStrike" cap="none">
                <a:solidFill>
                  <a:srgbClr val="000000"/>
                </a:solidFill>
                <a:latin typeface="Proxima Nova Extrabold"/>
                <a:ea typeface="Proxima Nova Extrabold"/>
                <a:cs typeface="Proxima Nova Extrabold"/>
                <a:sym typeface="Proxima Nova Extrabold"/>
              </a:rPr>
              <a:t>Theory of Change </a:t>
            </a:r>
            <a:r>
              <a:rPr lang="en-GB" sz="1000" b="0" i="0" u="none" strike="noStrike" cap="none">
                <a:solidFill>
                  <a:srgbClr val="000000"/>
                </a:solidFill>
                <a:latin typeface="Proxima Nova"/>
                <a:ea typeface="Proxima Nova"/>
                <a:cs typeface="Proxima Nova"/>
                <a:sym typeface="Proxima Nova"/>
              </a:rPr>
              <a:t>– to consider how your Outputs will lead to your Outtakes, Outcomes, and ultimately Impact in terms of comms and policy objectives</a:t>
            </a:r>
            <a:endParaRPr sz="1000" b="0" i="0" u="none" strike="noStrike" cap="none">
              <a:solidFill>
                <a:srgbClr val="000000"/>
              </a:solidFill>
              <a:latin typeface="Proxima Nova"/>
              <a:ea typeface="Proxima Nova"/>
              <a:cs typeface="Proxima Nova"/>
              <a:sym typeface="Proxima Nova"/>
            </a:endParaRPr>
          </a:p>
        </p:txBody>
      </p:sp>
      <p:sp>
        <p:nvSpPr>
          <p:cNvPr id="299" name="Google Shape;299;p3"/>
          <p:cNvSpPr/>
          <p:nvPr/>
        </p:nvSpPr>
        <p:spPr>
          <a:xfrm>
            <a:off x="4020675" y="4693325"/>
            <a:ext cx="5050200" cy="351000"/>
          </a:xfrm>
          <a:prstGeom prst="roundRect">
            <a:avLst>
              <a:gd name="adj" fmla="val 15648"/>
            </a:avLst>
          </a:prstGeom>
          <a:noFill/>
          <a:ln w="28575" cap="flat" cmpd="sng">
            <a:solidFill>
              <a:srgbClr val="0B539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0"/>
              </a:spcBef>
              <a:spcAft>
                <a:spcPts val="0"/>
              </a:spcAft>
              <a:buClr>
                <a:srgbClr val="000000"/>
              </a:buClr>
              <a:buSzPts val="1100"/>
              <a:buFont typeface="Arial"/>
              <a:buNone/>
            </a:pPr>
            <a:r>
              <a:rPr lang="en-GB" sz="1100" b="0" i="0" u="none" strike="noStrike" cap="none">
                <a:solidFill>
                  <a:srgbClr val="000000"/>
                </a:solidFill>
                <a:latin typeface="Proxima Nova Extrabold"/>
                <a:ea typeface="Proxima Nova Extrabold"/>
                <a:cs typeface="Proxima Nova Extrabold"/>
                <a:sym typeface="Proxima Nova Extrabold"/>
              </a:rPr>
              <a:t>Check out the </a:t>
            </a:r>
            <a:r>
              <a:rPr lang="en-GB" sz="1100" b="0" i="0" u="sng" strike="noStrike" cap="none">
                <a:solidFill>
                  <a:srgbClr val="0097A7"/>
                </a:solidFill>
                <a:latin typeface="Proxima Nova Extrabold"/>
                <a:ea typeface="Proxima Nova Extrabold"/>
                <a:cs typeface="Proxima Nova Extrabold"/>
                <a:sym typeface="Proxima Nova Extrabold"/>
                <a:hlinkClick r:id="rId4">
                  <a:extLst>
                    <a:ext uri="{A12FA001-AC4F-418D-AE19-62706E023703}">
                      <ahyp:hlinkClr xmlns:ahyp="http://schemas.microsoft.com/office/drawing/2018/hyperlinkcolor" val="tx"/>
                    </a:ext>
                  </a:extLst>
                </a:hlinkClick>
              </a:rPr>
              <a:t>Evaluation Cycle</a:t>
            </a:r>
            <a:r>
              <a:rPr lang="en-GB" sz="1100" b="0" i="0" u="none" strike="noStrike" cap="none">
                <a:solidFill>
                  <a:srgbClr val="000000"/>
                </a:solidFill>
                <a:latin typeface="Proxima Nova Extrabold"/>
                <a:ea typeface="Proxima Nova Extrabold"/>
                <a:cs typeface="Proxima Nova Extrabold"/>
                <a:sym typeface="Proxima Nova Extrabold"/>
              </a:rPr>
              <a:t> in full. </a:t>
            </a:r>
            <a:endParaRPr sz="1000" b="0" i="0" u="none" strike="noStrike" cap="none">
              <a:solidFill>
                <a:srgbClr val="000000"/>
              </a:solidFill>
              <a:latin typeface="Proxima Nova"/>
              <a:ea typeface="Proxima Nova"/>
              <a:cs typeface="Proxima Nova"/>
              <a:sym typeface="Proxima Nov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4"/>
          <p:cNvSpPr/>
          <p:nvPr/>
        </p:nvSpPr>
        <p:spPr>
          <a:xfrm>
            <a:off x="2681425" y="896325"/>
            <a:ext cx="6340800" cy="2476800"/>
          </a:xfrm>
          <a:prstGeom prst="roundRect">
            <a:avLst>
              <a:gd name="adj" fmla="val 2248"/>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sng" strike="noStrike" cap="none" dirty="0">
                <a:solidFill>
                  <a:schemeClr val="dk1"/>
                </a:solidFill>
                <a:latin typeface="Proxima Nova Extrabold"/>
                <a:ea typeface="Proxima Nova Extrabold"/>
                <a:cs typeface="Proxima Nova Extrabold"/>
                <a:sym typeface="Proxima Nova Extrabold"/>
              </a:rPr>
              <a:t>Audience Insight</a:t>
            </a:r>
            <a:endParaRPr sz="1000" b="1" i="0" u="none" strike="noStrike" cap="none" dirty="0">
              <a:solidFill>
                <a:schemeClr val="dk1"/>
              </a:solidFill>
              <a:latin typeface="Proxima Nova"/>
              <a:ea typeface="Proxima Nova"/>
              <a:cs typeface="Proxima Nova"/>
              <a:sym typeface="Proxima Nova"/>
            </a:endParaRPr>
          </a:p>
          <a:p>
            <a:pPr marL="3365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b="0" i="0" u="none" strike="noStrike" cap="none" dirty="0">
                <a:solidFill>
                  <a:schemeClr val="dk1"/>
                </a:solidFill>
                <a:latin typeface="Proxima Nova"/>
                <a:ea typeface="Proxima Nova"/>
                <a:cs typeface="Proxima Nova"/>
                <a:sym typeface="Proxima Nova"/>
              </a:rPr>
              <a:t>[key insight with figure to support]</a:t>
            </a:r>
            <a:endParaRPr sz="1000" b="0" i="0" u="none" strike="noStrike" cap="none" dirty="0">
              <a:solidFill>
                <a:schemeClr val="dk1"/>
              </a:solidFill>
              <a:latin typeface="Proxima Nova"/>
              <a:ea typeface="Proxima Nova"/>
              <a:cs typeface="Proxima Nova"/>
              <a:sym typeface="Proxima Nova"/>
            </a:endParaRPr>
          </a:p>
          <a:p>
            <a:pPr marL="3365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b="0" i="0" u="none" strike="noStrike" cap="none" dirty="0">
                <a:solidFill>
                  <a:schemeClr val="dk1"/>
                </a:solidFill>
                <a:latin typeface="Proxima Nova"/>
                <a:ea typeface="Proxima Nova"/>
                <a:cs typeface="Proxima Nova"/>
                <a:sym typeface="Proxima Nova"/>
              </a:rPr>
              <a:t>…</a:t>
            </a:r>
            <a:endParaRPr sz="1000" b="0" i="0" u="none" strike="noStrike" cap="none" dirty="0">
              <a:solidFill>
                <a:schemeClr val="dk1"/>
              </a:solidFill>
              <a:latin typeface="Proxima Nova"/>
              <a:ea typeface="Proxima Nova"/>
              <a:cs typeface="Proxima Nova"/>
              <a:sym typeface="Proxima Nova"/>
            </a:endParaRPr>
          </a:p>
          <a:p>
            <a:pPr marL="3365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b="0" i="0" u="none" strike="noStrike" cap="none" dirty="0">
                <a:solidFill>
                  <a:schemeClr val="dk1"/>
                </a:solidFill>
                <a:latin typeface="Proxima Nova"/>
                <a:ea typeface="Proxima Nova"/>
                <a:cs typeface="Proxima Nova"/>
                <a:sym typeface="Proxima Nova"/>
              </a:rPr>
              <a:t>… add links to full reports as appropriate. </a:t>
            </a:r>
            <a:endParaRPr sz="1000" b="0" i="0" u="none" strike="noStrike" cap="none" dirty="0">
              <a:solidFill>
                <a:schemeClr val="dk1"/>
              </a:solidFill>
              <a:latin typeface="Proxima Nova"/>
              <a:ea typeface="Proxima Nova"/>
              <a:cs typeface="Proxima Nova"/>
              <a:sym typeface="Proxima Nova"/>
            </a:endParaRPr>
          </a:p>
        </p:txBody>
      </p:sp>
      <p:sp>
        <p:nvSpPr>
          <p:cNvPr id="305" name="Google Shape;305;p4"/>
          <p:cNvSpPr/>
          <p:nvPr/>
        </p:nvSpPr>
        <p:spPr>
          <a:xfrm>
            <a:off x="132675" y="896325"/>
            <a:ext cx="2476200" cy="4097400"/>
          </a:xfrm>
          <a:prstGeom prst="roundRect">
            <a:avLst>
              <a:gd name="adj" fmla="val 2957"/>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400" b="0" i="0" u="sng" strike="noStrike" cap="none">
                <a:solidFill>
                  <a:schemeClr val="dk1"/>
                </a:solidFill>
                <a:latin typeface="Proxima Nova Extrabold"/>
                <a:ea typeface="Proxima Nova Extrabold"/>
                <a:cs typeface="Proxima Nova Extrabold"/>
                <a:sym typeface="Proxima Nova Extrabold"/>
              </a:rPr>
              <a:t>Objectives</a:t>
            </a:r>
            <a:endParaRPr sz="1400" b="1" i="0" u="none" strike="noStrike" cap="none">
              <a:solidFill>
                <a:srgbClr val="0B5394"/>
              </a:solidFill>
              <a:latin typeface="Proxima Nova"/>
              <a:ea typeface="Proxima Nova"/>
              <a:cs typeface="Proxima Nova"/>
              <a:sym typeface="Proxima Nova"/>
            </a:endParaRPr>
          </a:p>
        </p:txBody>
      </p:sp>
      <p:sp>
        <p:nvSpPr>
          <p:cNvPr id="306" name="Google Shape;306;p4"/>
          <p:cNvSpPr txBox="1"/>
          <p:nvPr/>
        </p:nvSpPr>
        <p:spPr>
          <a:xfrm>
            <a:off x="1064425" y="1355775"/>
            <a:ext cx="1467900" cy="618600"/>
          </a:xfrm>
          <a:prstGeom prst="rect">
            <a:avLst/>
          </a:prstGeom>
          <a:noFill/>
          <a:ln>
            <a:noFill/>
          </a:ln>
        </p:spPr>
        <p:txBody>
          <a:bodyPr spcFirstLastPara="1" wrap="square" lIns="18000" tIns="18000" rIns="18000" bIns="91425" anchor="ctr" anchorCtr="0">
            <a:spAutoFit/>
          </a:bodyPr>
          <a:lstStyle/>
          <a:p>
            <a:pPr marL="0" marR="0" lvl="0" indent="0" algn="ctr" rtl="0">
              <a:lnSpc>
                <a:spcPct val="100000"/>
              </a:lnSpc>
              <a:spcBef>
                <a:spcPts val="0"/>
              </a:spcBef>
              <a:spcAft>
                <a:spcPts val="0"/>
              </a:spcAft>
              <a:buClr>
                <a:srgbClr val="000000"/>
              </a:buClr>
              <a:buSzPts val="2400"/>
              <a:buFont typeface="Arial"/>
              <a:buNone/>
            </a:pPr>
            <a:r>
              <a:rPr lang="en-GB" sz="2400" b="0" i="0" u="none" strike="noStrike" cap="none">
                <a:solidFill>
                  <a:schemeClr val="dk1"/>
                </a:solidFill>
                <a:latin typeface="Proxima Nova Extrabold"/>
                <a:ea typeface="Proxima Nova Extrabold"/>
                <a:cs typeface="Proxima Nova Extrabold"/>
                <a:sym typeface="Proxima Nova Extrabold"/>
              </a:rPr>
              <a:t>[Stat]</a:t>
            </a:r>
            <a:endParaRPr sz="2400" b="0" i="0" u="none" strike="noStrike" cap="none">
              <a:solidFill>
                <a:schemeClr val="dk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Proxima Nova"/>
                <a:ea typeface="Proxima Nova"/>
                <a:cs typeface="Proxima Nova"/>
                <a:sym typeface="Proxima Nova"/>
              </a:rPr>
              <a:t>[Info about the statistic]</a:t>
            </a:r>
            <a:endParaRPr sz="900" b="0" i="0" u="none" strike="noStrike" cap="none">
              <a:solidFill>
                <a:schemeClr val="dk1"/>
              </a:solidFill>
              <a:latin typeface="Proxima Nova"/>
              <a:ea typeface="Proxima Nova"/>
              <a:cs typeface="Proxima Nova"/>
              <a:sym typeface="Proxima Nova"/>
            </a:endParaRPr>
          </a:p>
        </p:txBody>
      </p:sp>
      <p:sp>
        <p:nvSpPr>
          <p:cNvPr id="307" name="Google Shape;307;p4"/>
          <p:cNvSpPr/>
          <p:nvPr/>
        </p:nvSpPr>
        <p:spPr>
          <a:xfrm>
            <a:off x="2686175" y="3434650"/>
            <a:ext cx="6340800" cy="1559100"/>
          </a:xfrm>
          <a:prstGeom prst="roundRect">
            <a:avLst>
              <a:gd name="adj" fmla="val 3561"/>
            </a:avLst>
          </a:prstGeom>
          <a:noFill/>
          <a:ln w="28575" cap="flat" cmpd="sng">
            <a:solidFill>
              <a:srgbClr val="0B5394"/>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0" i="0" u="sng" strike="noStrike" cap="none" dirty="0">
                <a:solidFill>
                  <a:schemeClr val="dk1"/>
                </a:solidFill>
                <a:latin typeface="Proxima Nova Extrabold"/>
                <a:ea typeface="Proxima Nova Extrabold"/>
                <a:cs typeface="Proxima Nova Extrabold"/>
                <a:sym typeface="Proxima Nova Extrabold"/>
              </a:rPr>
              <a:t>Strategy</a:t>
            </a:r>
            <a:endParaRPr sz="950" b="0" i="0" u="none" strike="noStrike" cap="none" dirty="0">
              <a:solidFill>
                <a:schemeClr val="dk1"/>
              </a:solidFill>
              <a:highlight>
                <a:schemeClr val="accent6"/>
              </a:highlight>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endParaRPr sz="950" b="0" i="1"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950"/>
              <a:buFont typeface="Arial"/>
              <a:buNone/>
            </a:pPr>
            <a:r>
              <a:rPr lang="en-GB" sz="950" b="0" i="1" u="none" strike="noStrike" cap="none" dirty="0">
                <a:solidFill>
                  <a:schemeClr val="dk1"/>
                </a:solidFill>
                <a:latin typeface="Proxima Nova"/>
                <a:ea typeface="Proxima Nova"/>
                <a:cs typeface="Proxima Nova"/>
                <a:sym typeface="Proxima Nova"/>
              </a:rPr>
              <a:t>Outline the specific actions you took based on your learnings.  Define your communication strategy including messaging, channels, and partnerships.  Map the audience journey and tailor communication for each stage. Outline all other overarching directions you have taken in terms of content creation, asset testing, partnerships, etc.</a:t>
            </a:r>
            <a:endParaRPr sz="950" b="0" i="0" u="none" strike="noStrike" cap="none" dirty="0">
              <a:solidFill>
                <a:schemeClr val="dk1"/>
              </a:solidFill>
              <a:latin typeface="Proxima Nova"/>
              <a:ea typeface="Proxima Nova"/>
              <a:cs typeface="Proxima Nova"/>
              <a:sym typeface="Proxima Nova"/>
            </a:endParaRPr>
          </a:p>
        </p:txBody>
      </p:sp>
      <p:sp>
        <p:nvSpPr>
          <p:cNvPr id="308" name="Google Shape;308;p4"/>
          <p:cNvSpPr txBox="1"/>
          <p:nvPr/>
        </p:nvSpPr>
        <p:spPr>
          <a:xfrm>
            <a:off x="1064425" y="2554275"/>
            <a:ext cx="1467900" cy="464400"/>
          </a:xfrm>
          <a:prstGeom prst="rect">
            <a:avLst/>
          </a:prstGeom>
          <a:noFill/>
          <a:ln>
            <a:noFill/>
          </a:ln>
        </p:spPr>
        <p:txBody>
          <a:bodyPr spcFirstLastPara="1" wrap="square" lIns="18000" tIns="18000" rIns="18000" bIns="91425" anchor="ctr" anchorCtr="0">
            <a:sp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dk1"/>
                </a:solidFill>
                <a:latin typeface="Proxima Nova"/>
                <a:ea typeface="Proxima Nova"/>
                <a:cs typeface="Proxima Nova"/>
                <a:sym typeface="Proxima Nova"/>
              </a:rPr>
              <a:t>[objective]</a:t>
            </a:r>
            <a:r>
              <a:rPr lang="en-GB" sz="900" b="0" i="0" u="none" strike="noStrike" cap="none">
                <a:solidFill>
                  <a:schemeClr val="dk1"/>
                </a:solidFill>
                <a:latin typeface="Proxima Nova"/>
                <a:ea typeface="Proxima Nova"/>
                <a:cs typeface="Proxima Nova"/>
                <a:sym typeface="Proxima Nova"/>
              </a:rPr>
              <a:t> </a:t>
            </a:r>
            <a:endParaRPr sz="900" b="0"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900"/>
              <a:buFont typeface="Arial"/>
              <a:buNone/>
            </a:pPr>
            <a:r>
              <a:rPr lang="en-GB" sz="900" b="0" i="0" u="none" strike="noStrike" cap="none">
                <a:solidFill>
                  <a:schemeClr val="dk1"/>
                </a:solidFill>
                <a:latin typeface="Proxima Nova"/>
                <a:ea typeface="Proxima Nova"/>
                <a:cs typeface="Proxima Nova"/>
                <a:sym typeface="Proxima Nova"/>
              </a:rPr>
              <a:t>[Context for objective] </a:t>
            </a:r>
            <a:endParaRPr sz="900" b="0" i="0" u="none" strike="noStrike" cap="none">
              <a:solidFill>
                <a:schemeClr val="dk1"/>
              </a:solidFill>
              <a:latin typeface="Proxima Nova"/>
              <a:ea typeface="Proxima Nova"/>
              <a:cs typeface="Proxima Nova"/>
              <a:sym typeface="Proxima Nova"/>
            </a:endParaRPr>
          </a:p>
        </p:txBody>
      </p:sp>
      <p:sp>
        <p:nvSpPr>
          <p:cNvPr id="309" name="Google Shape;309;p4"/>
          <p:cNvSpPr txBox="1"/>
          <p:nvPr/>
        </p:nvSpPr>
        <p:spPr>
          <a:xfrm>
            <a:off x="1064425" y="3752775"/>
            <a:ext cx="1467900" cy="464400"/>
          </a:xfrm>
          <a:prstGeom prst="rect">
            <a:avLst/>
          </a:prstGeom>
          <a:noFill/>
          <a:ln>
            <a:noFill/>
          </a:ln>
        </p:spPr>
        <p:txBody>
          <a:bodyPr spcFirstLastPara="1" wrap="square" lIns="18000" tIns="18000" rIns="18000" bIns="91425" anchor="ctr"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1400" b="1" i="0" u="none" strike="noStrike" cap="none">
                <a:solidFill>
                  <a:schemeClr val="dk1"/>
                </a:solidFill>
                <a:latin typeface="Proxima Nova"/>
                <a:ea typeface="Proxima Nova"/>
                <a:cs typeface="Proxima Nova"/>
                <a:sym typeface="Proxima Nova"/>
              </a:rPr>
              <a:t>[objective]</a:t>
            </a:r>
            <a:r>
              <a:rPr lang="en-GB" sz="900" b="0" i="0" u="none" strike="noStrike" cap="none">
                <a:solidFill>
                  <a:schemeClr val="dk1"/>
                </a:solidFill>
                <a:latin typeface="Proxima Nova"/>
                <a:ea typeface="Proxima Nova"/>
                <a:cs typeface="Proxima Nova"/>
                <a:sym typeface="Proxima Nova"/>
              </a:rPr>
              <a:t> </a:t>
            </a:r>
            <a:endParaRPr sz="900" b="0"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1"/>
              </a:buClr>
              <a:buSzPts val="1100"/>
              <a:buFont typeface="Arial"/>
              <a:buNone/>
            </a:pPr>
            <a:r>
              <a:rPr lang="en-GB" sz="900" b="0" i="0" u="none" strike="noStrike" cap="none">
                <a:solidFill>
                  <a:schemeClr val="dk1"/>
                </a:solidFill>
                <a:latin typeface="Proxima Nova"/>
                <a:ea typeface="Proxima Nova"/>
                <a:cs typeface="Proxima Nova"/>
                <a:sym typeface="Proxima Nova"/>
              </a:rPr>
              <a:t>[Context for objective] </a:t>
            </a:r>
            <a:endParaRPr sz="1400" b="1" i="0" u="none" strike="noStrike" cap="none">
              <a:solidFill>
                <a:schemeClr val="dk1"/>
              </a:solidFill>
              <a:latin typeface="Proxima Nova"/>
              <a:ea typeface="Proxima Nova"/>
              <a:cs typeface="Proxima Nova"/>
              <a:sym typeface="Proxima Nova"/>
            </a:endParaRPr>
          </a:p>
        </p:txBody>
      </p:sp>
      <p:grpSp>
        <p:nvGrpSpPr>
          <p:cNvPr id="310" name="Google Shape;310;p4"/>
          <p:cNvGrpSpPr/>
          <p:nvPr/>
        </p:nvGrpSpPr>
        <p:grpSpPr>
          <a:xfrm>
            <a:off x="8108767" y="1004156"/>
            <a:ext cx="586628" cy="404056"/>
            <a:chOff x="7721225" y="4181082"/>
            <a:chExt cx="377982" cy="277969"/>
          </a:xfrm>
        </p:grpSpPr>
        <p:sp>
          <p:nvSpPr>
            <p:cNvPr id="311" name="Google Shape;311;p4"/>
            <p:cNvSpPr/>
            <p:nvPr/>
          </p:nvSpPr>
          <p:spPr>
            <a:xfrm>
              <a:off x="7987456" y="4330866"/>
              <a:ext cx="111751" cy="91561"/>
            </a:xfrm>
            <a:custGeom>
              <a:avLst/>
              <a:gdLst/>
              <a:ahLst/>
              <a:cxnLst/>
              <a:rect l="l" t="t" r="r" b="b"/>
              <a:pathLst>
                <a:path w="238" h="195" extrusionOk="0">
                  <a:moveTo>
                    <a:pt x="142" y="0"/>
                  </a:moveTo>
                  <a:lnTo>
                    <a:pt x="75" y="0"/>
                  </a:lnTo>
                  <a:cubicBezTo>
                    <a:pt x="47" y="0"/>
                    <a:pt x="20" y="13"/>
                    <a:pt x="2" y="34"/>
                  </a:cubicBezTo>
                  <a:cubicBezTo>
                    <a:pt x="-2" y="39"/>
                    <a:pt x="-1" y="47"/>
                    <a:pt x="4" y="51"/>
                  </a:cubicBezTo>
                  <a:cubicBezTo>
                    <a:pt x="8" y="55"/>
                    <a:pt x="16" y="55"/>
                    <a:pt x="20" y="50"/>
                  </a:cubicBezTo>
                  <a:cubicBezTo>
                    <a:pt x="34" y="33"/>
                    <a:pt x="54" y="24"/>
                    <a:pt x="75" y="24"/>
                  </a:cubicBezTo>
                  <a:lnTo>
                    <a:pt x="83" y="24"/>
                  </a:lnTo>
                  <a:lnTo>
                    <a:pt x="65" y="100"/>
                  </a:lnTo>
                  <a:cubicBezTo>
                    <a:pt x="64" y="104"/>
                    <a:pt x="65" y="108"/>
                    <a:pt x="68" y="111"/>
                  </a:cubicBezTo>
                  <a:lnTo>
                    <a:pt x="100" y="145"/>
                  </a:lnTo>
                  <a:cubicBezTo>
                    <a:pt x="103" y="147"/>
                    <a:pt x="106" y="149"/>
                    <a:pt x="109" y="149"/>
                  </a:cubicBezTo>
                  <a:cubicBezTo>
                    <a:pt x="112" y="149"/>
                    <a:pt x="115" y="147"/>
                    <a:pt x="117" y="145"/>
                  </a:cubicBezTo>
                  <a:lnTo>
                    <a:pt x="150" y="111"/>
                  </a:lnTo>
                  <a:cubicBezTo>
                    <a:pt x="152" y="108"/>
                    <a:pt x="153" y="104"/>
                    <a:pt x="153" y="100"/>
                  </a:cubicBezTo>
                  <a:lnTo>
                    <a:pt x="134" y="24"/>
                  </a:lnTo>
                  <a:lnTo>
                    <a:pt x="142" y="24"/>
                  </a:lnTo>
                  <a:cubicBezTo>
                    <a:pt x="182" y="24"/>
                    <a:pt x="214" y="56"/>
                    <a:pt x="214" y="96"/>
                  </a:cubicBezTo>
                  <a:lnTo>
                    <a:pt x="214" y="172"/>
                  </a:lnTo>
                  <a:lnTo>
                    <a:pt x="47" y="172"/>
                  </a:lnTo>
                  <a:cubicBezTo>
                    <a:pt x="40" y="172"/>
                    <a:pt x="35" y="177"/>
                    <a:pt x="35" y="183"/>
                  </a:cubicBezTo>
                  <a:cubicBezTo>
                    <a:pt x="35" y="190"/>
                    <a:pt x="40" y="195"/>
                    <a:pt x="47" y="195"/>
                  </a:cubicBezTo>
                  <a:lnTo>
                    <a:pt x="220" y="195"/>
                  </a:lnTo>
                  <a:cubicBezTo>
                    <a:pt x="230" y="195"/>
                    <a:pt x="238" y="187"/>
                    <a:pt x="238" y="177"/>
                  </a:cubicBezTo>
                  <a:lnTo>
                    <a:pt x="238" y="96"/>
                  </a:lnTo>
                  <a:cubicBezTo>
                    <a:pt x="238" y="43"/>
                    <a:pt x="195" y="0"/>
                    <a:pt x="142" y="0"/>
                  </a:cubicBezTo>
                  <a:moveTo>
                    <a:pt x="128" y="99"/>
                  </a:moveTo>
                  <a:lnTo>
                    <a:pt x="109" y="120"/>
                  </a:lnTo>
                  <a:lnTo>
                    <a:pt x="90" y="99"/>
                  </a:lnTo>
                  <a:lnTo>
                    <a:pt x="107" y="24"/>
                  </a:lnTo>
                  <a:lnTo>
                    <a:pt x="110" y="24"/>
                  </a:lnTo>
                  <a:lnTo>
                    <a:pt x="128" y="99"/>
                  </a:ln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312" name="Google Shape;312;p4"/>
            <p:cNvSpPr/>
            <p:nvPr/>
          </p:nvSpPr>
          <p:spPr>
            <a:xfrm>
              <a:off x="7993091" y="4209255"/>
              <a:ext cx="90622" cy="113629"/>
            </a:xfrm>
            <a:custGeom>
              <a:avLst/>
              <a:gdLst/>
              <a:ahLst/>
              <a:cxnLst/>
              <a:rect l="l" t="t" r="r" b="b"/>
              <a:pathLst>
                <a:path w="193" h="242" extrusionOk="0">
                  <a:moveTo>
                    <a:pt x="97" y="242"/>
                  </a:moveTo>
                  <a:cubicBezTo>
                    <a:pt x="150" y="242"/>
                    <a:pt x="193" y="198"/>
                    <a:pt x="193" y="145"/>
                  </a:cubicBezTo>
                  <a:lnTo>
                    <a:pt x="193" y="90"/>
                  </a:lnTo>
                  <a:cubicBezTo>
                    <a:pt x="193" y="85"/>
                    <a:pt x="193" y="81"/>
                    <a:pt x="192" y="76"/>
                  </a:cubicBezTo>
                  <a:cubicBezTo>
                    <a:pt x="186" y="33"/>
                    <a:pt x="148" y="0"/>
                    <a:pt x="103" y="0"/>
                  </a:cubicBezTo>
                  <a:lnTo>
                    <a:pt x="91" y="0"/>
                  </a:lnTo>
                  <a:cubicBezTo>
                    <a:pt x="46" y="0"/>
                    <a:pt x="8" y="33"/>
                    <a:pt x="1" y="76"/>
                  </a:cubicBezTo>
                  <a:cubicBezTo>
                    <a:pt x="1" y="81"/>
                    <a:pt x="0" y="85"/>
                    <a:pt x="0" y="90"/>
                  </a:cubicBezTo>
                  <a:lnTo>
                    <a:pt x="0" y="145"/>
                  </a:lnTo>
                  <a:cubicBezTo>
                    <a:pt x="0" y="198"/>
                    <a:pt x="44" y="242"/>
                    <a:pt x="97" y="242"/>
                  </a:cubicBezTo>
                  <a:moveTo>
                    <a:pt x="91" y="23"/>
                  </a:moveTo>
                  <a:lnTo>
                    <a:pt x="103" y="23"/>
                  </a:lnTo>
                  <a:cubicBezTo>
                    <a:pt x="140" y="23"/>
                    <a:pt x="170" y="53"/>
                    <a:pt x="170" y="90"/>
                  </a:cubicBezTo>
                  <a:lnTo>
                    <a:pt x="170" y="93"/>
                  </a:lnTo>
                  <a:cubicBezTo>
                    <a:pt x="154" y="86"/>
                    <a:pt x="143" y="78"/>
                    <a:pt x="140" y="69"/>
                  </a:cubicBezTo>
                  <a:cubicBezTo>
                    <a:pt x="139" y="65"/>
                    <a:pt x="135" y="62"/>
                    <a:pt x="131" y="61"/>
                  </a:cubicBezTo>
                  <a:cubicBezTo>
                    <a:pt x="126" y="60"/>
                    <a:pt x="122" y="62"/>
                    <a:pt x="119" y="66"/>
                  </a:cubicBezTo>
                  <a:cubicBezTo>
                    <a:pt x="106" y="85"/>
                    <a:pt x="59" y="101"/>
                    <a:pt x="24" y="95"/>
                  </a:cubicBezTo>
                  <a:lnTo>
                    <a:pt x="24" y="90"/>
                  </a:lnTo>
                  <a:cubicBezTo>
                    <a:pt x="24" y="53"/>
                    <a:pt x="54" y="23"/>
                    <a:pt x="91" y="23"/>
                  </a:cubicBezTo>
                  <a:moveTo>
                    <a:pt x="24" y="119"/>
                  </a:moveTo>
                  <a:cubicBezTo>
                    <a:pt x="59" y="123"/>
                    <a:pt x="102" y="112"/>
                    <a:pt x="127" y="92"/>
                  </a:cubicBezTo>
                  <a:cubicBezTo>
                    <a:pt x="138" y="105"/>
                    <a:pt x="157" y="113"/>
                    <a:pt x="170" y="118"/>
                  </a:cubicBezTo>
                  <a:lnTo>
                    <a:pt x="170" y="145"/>
                  </a:lnTo>
                  <a:cubicBezTo>
                    <a:pt x="170" y="185"/>
                    <a:pt x="137" y="218"/>
                    <a:pt x="97" y="218"/>
                  </a:cubicBezTo>
                  <a:cubicBezTo>
                    <a:pt x="57" y="218"/>
                    <a:pt x="24" y="185"/>
                    <a:pt x="24" y="145"/>
                  </a:cubicBezTo>
                  <a:lnTo>
                    <a:pt x="24" y="119"/>
                  </a:lnTo>
                  <a:close/>
                </a:path>
              </a:pathLst>
            </a:custGeom>
            <a:solidFill>
              <a:schemeClr val="dk1"/>
            </a:solidFill>
            <a:ln>
              <a:noFill/>
            </a:ln>
          </p:spPr>
          <p:txBody>
            <a:bodyPr spcFirstLastPara="1" wrap="square" lIns="90000" tIns="42100" rIns="90000" bIns="421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313" name="Google Shape;313;p4"/>
            <p:cNvSpPr/>
            <p:nvPr/>
          </p:nvSpPr>
          <p:spPr>
            <a:xfrm>
              <a:off x="7721225" y="4330866"/>
              <a:ext cx="112221" cy="91561"/>
            </a:xfrm>
            <a:custGeom>
              <a:avLst/>
              <a:gdLst/>
              <a:ahLst/>
              <a:cxnLst/>
              <a:rect l="l" t="t" r="r" b="b"/>
              <a:pathLst>
                <a:path w="239" h="195" extrusionOk="0">
                  <a:moveTo>
                    <a:pt x="234" y="51"/>
                  </a:moveTo>
                  <a:cubicBezTo>
                    <a:pt x="239" y="47"/>
                    <a:pt x="240" y="40"/>
                    <a:pt x="236" y="35"/>
                  </a:cubicBezTo>
                  <a:cubicBezTo>
                    <a:pt x="218" y="13"/>
                    <a:pt x="191" y="0"/>
                    <a:pt x="163" y="0"/>
                  </a:cubicBezTo>
                  <a:lnTo>
                    <a:pt x="95" y="0"/>
                  </a:lnTo>
                  <a:cubicBezTo>
                    <a:pt x="43" y="0"/>
                    <a:pt x="0" y="43"/>
                    <a:pt x="0" y="96"/>
                  </a:cubicBezTo>
                  <a:lnTo>
                    <a:pt x="0" y="177"/>
                  </a:lnTo>
                  <a:cubicBezTo>
                    <a:pt x="0" y="187"/>
                    <a:pt x="8" y="195"/>
                    <a:pt x="18" y="195"/>
                  </a:cubicBezTo>
                  <a:lnTo>
                    <a:pt x="191" y="195"/>
                  </a:lnTo>
                  <a:cubicBezTo>
                    <a:pt x="197" y="195"/>
                    <a:pt x="203" y="190"/>
                    <a:pt x="203" y="183"/>
                  </a:cubicBezTo>
                  <a:cubicBezTo>
                    <a:pt x="203" y="177"/>
                    <a:pt x="197" y="172"/>
                    <a:pt x="191" y="172"/>
                  </a:cubicBezTo>
                  <a:lnTo>
                    <a:pt x="23" y="172"/>
                  </a:lnTo>
                  <a:lnTo>
                    <a:pt x="23" y="96"/>
                  </a:lnTo>
                  <a:cubicBezTo>
                    <a:pt x="23" y="56"/>
                    <a:pt x="56" y="24"/>
                    <a:pt x="95" y="24"/>
                  </a:cubicBezTo>
                  <a:lnTo>
                    <a:pt x="103" y="24"/>
                  </a:lnTo>
                  <a:lnTo>
                    <a:pt x="85" y="100"/>
                  </a:lnTo>
                  <a:cubicBezTo>
                    <a:pt x="84" y="104"/>
                    <a:pt x="85" y="108"/>
                    <a:pt x="88" y="111"/>
                  </a:cubicBezTo>
                  <a:lnTo>
                    <a:pt x="120" y="145"/>
                  </a:lnTo>
                  <a:cubicBezTo>
                    <a:pt x="123" y="147"/>
                    <a:pt x="126" y="149"/>
                    <a:pt x="129" y="149"/>
                  </a:cubicBezTo>
                  <a:cubicBezTo>
                    <a:pt x="132" y="149"/>
                    <a:pt x="135" y="147"/>
                    <a:pt x="138" y="145"/>
                  </a:cubicBezTo>
                  <a:lnTo>
                    <a:pt x="170" y="111"/>
                  </a:lnTo>
                  <a:cubicBezTo>
                    <a:pt x="173" y="108"/>
                    <a:pt x="174" y="104"/>
                    <a:pt x="173" y="100"/>
                  </a:cubicBezTo>
                  <a:lnTo>
                    <a:pt x="155" y="24"/>
                  </a:lnTo>
                  <a:lnTo>
                    <a:pt x="163" y="24"/>
                  </a:lnTo>
                  <a:cubicBezTo>
                    <a:pt x="184" y="24"/>
                    <a:pt x="204" y="33"/>
                    <a:pt x="218" y="50"/>
                  </a:cubicBezTo>
                  <a:cubicBezTo>
                    <a:pt x="222" y="55"/>
                    <a:pt x="229" y="55"/>
                    <a:pt x="234" y="51"/>
                  </a:cubicBezTo>
                  <a:moveTo>
                    <a:pt x="148" y="99"/>
                  </a:moveTo>
                  <a:lnTo>
                    <a:pt x="129" y="120"/>
                  </a:lnTo>
                  <a:lnTo>
                    <a:pt x="110" y="99"/>
                  </a:lnTo>
                  <a:lnTo>
                    <a:pt x="128" y="24"/>
                  </a:lnTo>
                  <a:lnTo>
                    <a:pt x="130" y="24"/>
                  </a:lnTo>
                  <a:lnTo>
                    <a:pt x="148" y="99"/>
                  </a:ln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314" name="Google Shape;314;p4"/>
            <p:cNvSpPr/>
            <p:nvPr/>
          </p:nvSpPr>
          <p:spPr>
            <a:xfrm>
              <a:off x="7736720" y="4200803"/>
              <a:ext cx="105178" cy="122081"/>
            </a:xfrm>
            <a:custGeom>
              <a:avLst/>
              <a:gdLst/>
              <a:ahLst/>
              <a:cxnLst/>
              <a:rect l="l" t="t" r="r" b="b"/>
              <a:pathLst>
                <a:path w="224" h="260" extrusionOk="0">
                  <a:moveTo>
                    <a:pt x="0" y="163"/>
                  </a:moveTo>
                  <a:cubicBezTo>
                    <a:pt x="0" y="216"/>
                    <a:pt x="43" y="260"/>
                    <a:pt x="96" y="260"/>
                  </a:cubicBezTo>
                  <a:cubicBezTo>
                    <a:pt x="149" y="260"/>
                    <a:pt x="193" y="216"/>
                    <a:pt x="193" y="163"/>
                  </a:cubicBezTo>
                  <a:lnTo>
                    <a:pt x="193" y="108"/>
                  </a:lnTo>
                  <a:cubicBezTo>
                    <a:pt x="193" y="106"/>
                    <a:pt x="192" y="105"/>
                    <a:pt x="192" y="103"/>
                  </a:cubicBezTo>
                  <a:cubicBezTo>
                    <a:pt x="212" y="89"/>
                    <a:pt x="224" y="66"/>
                    <a:pt x="224" y="40"/>
                  </a:cubicBezTo>
                  <a:lnTo>
                    <a:pt x="224" y="12"/>
                  </a:lnTo>
                  <a:cubicBezTo>
                    <a:pt x="224" y="6"/>
                    <a:pt x="219" y="0"/>
                    <a:pt x="212" y="0"/>
                  </a:cubicBezTo>
                  <a:lnTo>
                    <a:pt x="79" y="0"/>
                  </a:lnTo>
                  <a:cubicBezTo>
                    <a:pt x="74" y="0"/>
                    <a:pt x="69" y="1"/>
                    <a:pt x="64" y="2"/>
                  </a:cubicBezTo>
                  <a:cubicBezTo>
                    <a:pt x="57" y="3"/>
                    <a:pt x="53" y="9"/>
                    <a:pt x="54" y="16"/>
                  </a:cubicBezTo>
                  <a:cubicBezTo>
                    <a:pt x="56" y="22"/>
                    <a:pt x="62" y="26"/>
                    <a:pt x="68" y="25"/>
                  </a:cubicBezTo>
                  <a:cubicBezTo>
                    <a:pt x="72" y="24"/>
                    <a:pt x="76" y="24"/>
                    <a:pt x="79" y="24"/>
                  </a:cubicBezTo>
                  <a:lnTo>
                    <a:pt x="200" y="24"/>
                  </a:lnTo>
                  <a:lnTo>
                    <a:pt x="200" y="40"/>
                  </a:lnTo>
                  <a:cubicBezTo>
                    <a:pt x="200" y="71"/>
                    <a:pt x="175" y="96"/>
                    <a:pt x="144" y="96"/>
                  </a:cubicBezTo>
                  <a:lnTo>
                    <a:pt x="23" y="96"/>
                  </a:lnTo>
                  <a:lnTo>
                    <a:pt x="23" y="80"/>
                  </a:lnTo>
                  <a:cubicBezTo>
                    <a:pt x="23" y="67"/>
                    <a:pt x="28" y="54"/>
                    <a:pt x="36" y="44"/>
                  </a:cubicBezTo>
                  <a:cubicBezTo>
                    <a:pt x="40" y="39"/>
                    <a:pt x="40" y="32"/>
                    <a:pt x="34" y="28"/>
                  </a:cubicBezTo>
                  <a:cubicBezTo>
                    <a:pt x="29" y="24"/>
                    <a:pt x="22" y="24"/>
                    <a:pt x="18" y="29"/>
                  </a:cubicBezTo>
                  <a:cubicBezTo>
                    <a:pt x="6" y="44"/>
                    <a:pt x="0" y="62"/>
                    <a:pt x="0" y="80"/>
                  </a:cubicBezTo>
                  <a:lnTo>
                    <a:pt x="0" y="108"/>
                  </a:lnTo>
                  <a:lnTo>
                    <a:pt x="0" y="108"/>
                  </a:lnTo>
                  <a:lnTo>
                    <a:pt x="0" y="163"/>
                  </a:lnTo>
                  <a:moveTo>
                    <a:pt x="169" y="116"/>
                  </a:moveTo>
                  <a:lnTo>
                    <a:pt x="169" y="163"/>
                  </a:lnTo>
                  <a:cubicBezTo>
                    <a:pt x="169" y="203"/>
                    <a:pt x="136" y="236"/>
                    <a:pt x="96" y="236"/>
                  </a:cubicBezTo>
                  <a:cubicBezTo>
                    <a:pt x="56" y="236"/>
                    <a:pt x="23" y="203"/>
                    <a:pt x="23" y="163"/>
                  </a:cubicBezTo>
                  <a:lnTo>
                    <a:pt x="23" y="120"/>
                  </a:lnTo>
                  <a:lnTo>
                    <a:pt x="144" y="120"/>
                  </a:lnTo>
                  <a:cubicBezTo>
                    <a:pt x="153" y="120"/>
                    <a:pt x="161" y="118"/>
                    <a:pt x="169" y="11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315" name="Google Shape;315;p4"/>
            <p:cNvSpPr/>
            <p:nvPr/>
          </p:nvSpPr>
          <p:spPr>
            <a:xfrm>
              <a:off x="7827342" y="4335092"/>
              <a:ext cx="165749" cy="123959"/>
            </a:xfrm>
            <a:custGeom>
              <a:avLst/>
              <a:gdLst/>
              <a:ahLst/>
              <a:cxnLst/>
              <a:rect l="l" t="t" r="r" b="b"/>
              <a:pathLst>
                <a:path w="353" h="264" extrusionOk="0">
                  <a:moveTo>
                    <a:pt x="278" y="13"/>
                  </a:moveTo>
                  <a:lnTo>
                    <a:pt x="278" y="12"/>
                  </a:lnTo>
                  <a:cubicBezTo>
                    <a:pt x="276" y="12"/>
                    <a:pt x="275" y="11"/>
                    <a:pt x="274" y="11"/>
                  </a:cubicBezTo>
                  <a:cubicBezTo>
                    <a:pt x="274" y="11"/>
                    <a:pt x="274" y="10"/>
                    <a:pt x="273" y="10"/>
                  </a:cubicBezTo>
                  <a:cubicBezTo>
                    <a:pt x="266" y="7"/>
                    <a:pt x="258" y="5"/>
                    <a:pt x="250" y="3"/>
                  </a:cubicBezTo>
                  <a:cubicBezTo>
                    <a:pt x="247" y="3"/>
                    <a:pt x="245" y="2"/>
                    <a:pt x="243" y="2"/>
                  </a:cubicBezTo>
                  <a:lnTo>
                    <a:pt x="243" y="2"/>
                  </a:lnTo>
                  <a:cubicBezTo>
                    <a:pt x="241" y="2"/>
                    <a:pt x="239" y="1"/>
                    <a:pt x="237" y="1"/>
                  </a:cubicBezTo>
                  <a:lnTo>
                    <a:pt x="237" y="1"/>
                  </a:lnTo>
                  <a:cubicBezTo>
                    <a:pt x="235" y="1"/>
                    <a:pt x="232" y="1"/>
                    <a:pt x="230" y="1"/>
                  </a:cubicBezTo>
                  <a:lnTo>
                    <a:pt x="230" y="1"/>
                  </a:lnTo>
                  <a:cubicBezTo>
                    <a:pt x="228" y="0"/>
                    <a:pt x="226" y="0"/>
                    <a:pt x="224" y="0"/>
                  </a:cubicBezTo>
                  <a:lnTo>
                    <a:pt x="129" y="0"/>
                  </a:lnTo>
                  <a:cubicBezTo>
                    <a:pt x="127" y="0"/>
                    <a:pt x="125" y="0"/>
                    <a:pt x="123" y="1"/>
                  </a:cubicBezTo>
                  <a:lnTo>
                    <a:pt x="123" y="1"/>
                  </a:lnTo>
                  <a:cubicBezTo>
                    <a:pt x="120" y="1"/>
                    <a:pt x="118" y="1"/>
                    <a:pt x="116" y="1"/>
                  </a:cubicBezTo>
                  <a:lnTo>
                    <a:pt x="116" y="1"/>
                  </a:lnTo>
                  <a:cubicBezTo>
                    <a:pt x="114" y="1"/>
                    <a:pt x="112" y="2"/>
                    <a:pt x="110" y="2"/>
                  </a:cubicBezTo>
                  <a:lnTo>
                    <a:pt x="110" y="2"/>
                  </a:lnTo>
                  <a:cubicBezTo>
                    <a:pt x="99" y="3"/>
                    <a:pt x="89" y="6"/>
                    <a:pt x="79" y="10"/>
                  </a:cubicBezTo>
                  <a:lnTo>
                    <a:pt x="79" y="11"/>
                  </a:lnTo>
                  <a:cubicBezTo>
                    <a:pt x="78" y="11"/>
                    <a:pt x="76" y="12"/>
                    <a:pt x="75" y="12"/>
                  </a:cubicBezTo>
                  <a:lnTo>
                    <a:pt x="75" y="13"/>
                  </a:lnTo>
                  <a:cubicBezTo>
                    <a:pt x="31" y="33"/>
                    <a:pt x="0" y="78"/>
                    <a:pt x="0" y="129"/>
                  </a:cubicBezTo>
                  <a:lnTo>
                    <a:pt x="0" y="236"/>
                  </a:lnTo>
                  <a:cubicBezTo>
                    <a:pt x="0" y="251"/>
                    <a:pt x="13" y="264"/>
                    <a:pt x="28" y="264"/>
                  </a:cubicBezTo>
                  <a:lnTo>
                    <a:pt x="325" y="264"/>
                  </a:lnTo>
                  <a:cubicBezTo>
                    <a:pt x="340" y="264"/>
                    <a:pt x="353" y="251"/>
                    <a:pt x="353" y="236"/>
                  </a:cubicBezTo>
                  <a:lnTo>
                    <a:pt x="353" y="129"/>
                  </a:lnTo>
                  <a:cubicBezTo>
                    <a:pt x="353" y="78"/>
                    <a:pt x="322" y="33"/>
                    <a:pt x="278" y="13"/>
                  </a:cubicBezTo>
                  <a:moveTo>
                    <a:pt x="215" y="105"/>
                  </a:moveTo>
                  <a:lnTo>
                    <a:pt x="207" y="62"/>
                  </a:lnTo>
                  <a:cubicBezTo>
                    <a:pt x="220" y="54"/>
                    <a:pt x="230" y="40"/>
                    <a:pt x="233" y="24"/>
                  </a:cubicBezTo>
                  <a:lnTo>
                    <a:pt x="234" y="24"/>
                  </a:lnTo>
                  <a:cubicBezTo>
                    <a:pt x="234" y="25"/>
                    <a:pt x="234" y="25"/>
                    <a:pt x="235" y="25"/>
                  </a:cubicBezTo>
                  <a:cubicBezTo>
                    <a:pt x="238" y="25"/>
                    <a:pt x="241" y="25"/>
                    <a:pt x="245" y="26"/>
                  </a:cubicBezTo>
                  <a:lnTo>
                    <a:pt x="245" y="26"/>
                  </a:lnTo>
                  <a:cubicBezTo>
                    <a:pt x="246" y="26"/>
                    <a:pt x="248" y="27"/>
                    <a:pt x="250" y="27"/>
                  </a:cubicBezTo>
                  <a:lnTo>
                    <a:pt x="250" y="27"/>
                  </a:lnTo>
                  <a:cubicBezTo>
                    <a:pt x="252" y="28"/>
                    <a:pt x="253" y="28"/>
                    <a:pt x="254" y="29"/>
                  </a:cubicBezTo>
                  <a:cubicBezTo>
                    <a:pt x="255" y="29"/>
                    <a:pt x="255" y="29"/>
                    <a:pt x="255" y="29"/>
                  </a:cubicBezTo>
                  <a:lnTo>
                    <a:pt x="256" y="29"/>
                  </a:lnTo>
                  <a:lnTo>
                    <a:pt x="215" y="105"/>
                  </a:lnTo>
                  <a:moveTo>
                    <a:pt x="97" y="29"/>
                  </a:moveTo>
                  <a:lnTo>
                    <a:pt x="98" y="29"/>
                  </a:lnTo>
                  <a:lnTo>
                    <a:pt x="98" y="29"/>
                  </a:lnTo>
                  <a:cubicBezTo>
                    <a:pt x="100" y="28"/>
                    <a:pt x="101" y="28"/>
                    <a:pt x="103" y="27"/>
                  </a:cubicBezTo>
                  <a:lnTo>
                    <a:pt x="103" y="27"/>
                  </a:lnTo>
                  <a:cubicBezTo>
                    <a:pt x="105" y="27"/>
                    <a:pt x="106" y="26"/>
                    <a:pt x="108" y="26"/>
                  </a:cubicBezTo>
                  <a:lnTo>
                    <a:pt x="108" y="26"/>
                  </a:lnTo>
                  <a:cubicBezTo>
                    <a:pt x="111" y="25"/>
                    <a:pt x="115" y="25"/>
                    <a:pt x="118" y="25"/>
                  </a:cubicBezTo>
                  <a:cubicBezTo>
                    <a:pt x="118" y="25"/>
                    <a:pt x="119" y="25"/>
                    <a:pt x="119" y="24"/>
                  </a:cubicBezTo>
                  <a:lnTo>
                    <a:pt x="120" y="24"/>
                  </a:lnTo>
                  <a:cubicBezTo>
                    <a:pt x="123" y="40"/>
                    <a:pt x="132" y="54"/>
                    <a:pt x="146" y="62"/>
                  </a:cubicBezTo>
                  <a:lnTo>
                    <a:pt x="138" y="105"/>
                  </a:lnTo>
                  <a:lnTo>
                    <a:pt x="97" y="29"/>
                  </a:lnTo>
                  <a:moveTo>
                    <a:pt x="182" y="57"/>
                  </a:moveTo>
                  <a:lnTo>
                    <a:pt x="197" y="138"/>
                  </a:lnTo>
                  <a:lnTo>
                    <a:pt x="176" y="174"/>
                  </a:lnTo>
                  <a:lnTo>
                    <a:pt x="156" y="138"/>
                  </a:lnTo>
                  <a:lnTo>
                    <a:pt x="171" y="57"/>
                  </a:lnTo>
                  <a:cubicBezTo>
                    <a:pt x="172" y="52"/>
                    <a:pt x="169" y="46"/>
                    <a:pt x="164" y="44"/>
                  </a:cubicBezTo>
                  <a:cubicBezTo>
                    <a:pt x="154" y="41"/>
                    <a:pt x="147" y="33"/>
                    <a:pt x="144" y="24"/>
                  </a:cubicBezTo>
                  <a:lnTo>
                    <a:pt x="209" y="24"/>
                  </a:lnTo>
                  <a:cubicBezTo>
                    <a:pt x="206" y="33"/>
                    <a:pt x="199" y="41"/>
                    <a:pt x="189" y="44"/>
                  </a:cubicBezTo>
                  <a:cubicBezTo>
                    <a:pt x="184" y="46"/>
                    <a:pt x="181" y="52"/>
                    <a:pt x="182" y="57"/>
                  </a:cubicBezTo>
                  <a:moveTo>
                    <a:pt x="329" y="236"/>
                  </a:moveTo>
                  <a:cubicBezTo>
                    <a:pt x="329" y="238"/>
                    <a:pt x="327" y="240"/>
                    <a:pt x="325" y="240"/>
                  </a:cubicBezTo>
                  <a:lnTo>
                    <a:pt x="28" y="240"/>
                  </a:lnTo>
                  <a:cubicBezTo>
                    <a:pt x="26" y="240"/>
                    <a:pt x="24" y="238"/>
                    <a:pt x="24" y="236"/>
                  </a:cubicBezTo>
                  <a:lnTo>
                    <a:pt x="24" y="129"/>
                  </a:lnTo>
                  <a:cubicBezTo>
                    <a:pt x="24" y="91"/>
                    <a:pt x="45" y="57"/>
                    <a:pt x="75" y="39"/>
                  </a:cubicBezTo>
                  <a:lnTo>
                    <a:pt x="166" y="205"/>
                  </a:lnTo>
                  <a:cubicBezTo>
                    <a:pt x="168" y="208"/>
                    <a:pt x="172" y="211"/>
                    <a:pt x="176" y="211"/>
                  </a:cubicBezTo>
                  <a:cubicBezTo>
                    <a:pt x="181" y="211"/>
                    <a:pt x="185" y="208"/>
                    <a:pt x="187" y="205"/>
                  </a:cubicBezTo>
                  <a:lnTo>
                    <a:pt x="278" y="39"/>
                  </a:lnTo>
                  <a:cubicBezTo>
                    <a:pt x="308" y="57"/>
                    <a:pt x="329" y="91"/>
                    <a:pt x="329" y="129"/>
                  </a:cubicBezTo>
                  <a:lnTo>
                    <a:pt x="329" y="23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a:ea typeface="Proxima Nova"/>
                <a:cs typeface="Proxima Nova"/>
                <a:sym typeface="Proxima Nova"/>
              </a:endParaRPr>
            </a:p>
          </p:txBody>
        </p:sp>
        <p:sp>
          <p:nvSpPr>
            <p:cNvPr id="316" name="Google Shape;316;p4"/>
            <p:cNvSpPr/>
            <p:nvPr/>
          </p:nvSpPr>
          <p:spPr>
            <a:xfrm>
              <a:off x="7852697" y="4181082"/>
              <a:ext cx="114568" cy="143680"/>
            </a:xfrm>
            <a:custGeom>
              <a:avLst/>
              <a:gdLst/>
              <a:ahLst/>
              <a:cxnLst/>
              <a:rect l="l" t="t" r="r" b="b"/>
              <a:pathLst>
                <a:path w="244" h="306" extrusionOk="0">
                  <a:moveTo>
                    <a:pt x="122" y="306"/>
                  </a:moveTo>
                  <a:cubicBezTo>
                    <a:pt x="151" y="306"/>
                    <a:pt x="178" y="296"/>
                    <a:pt x="200" y="278"/>
                  </a:cubicBezTo>
                  <a:cubicBezTo>
                    <a:pt x="205" y="274"/>
                    <a:pt x="206" y="266"/>
                    <a:pt x="202" y="261"/>
                  </a:cubicBezTo>
                  <a:cubicBezTo>
                    <a:pt x="197" y="256"/>
                    <a:pt x="190" y="256"/>
                    <a:pt x="185" y="260"/>
                  </a:cubicBezTo>
                  <a:cubicBezTo>
                    <a:pt x="167" y="275"/>
                    <a:pt x="145" y="283"/>
                    <a:pt x="122" y="283"/>
                  </a:cubicBezTo>
                  <a:cubicBezTo>
                    <a:pt x="68" y="283"/>
                    <a:pt x="24" y="238"/>
                    <a:pt x="24" y="184"/>
                  </a:cubicBezTo>
                  <a:lnTo>
                    <a:pt x="24" y="139"/>
                  </a:lnTo>
                  <a:cubicBezTo>
                    <a:pt x="41" y="152"/>
                    <a:pt x="60" y="163"/>
                    <a:pt x="77" y="167"/>
                  </a:cubicBezTo>
                  <a:cubicBezTo>
                    <a:pt x="81" y="168"/>
                    <a:pt x="86" y="167"/>
                    <a:pt x="89" y="163"/>
                  </a:cubicBezTo>
                  <a:cubicBezTo>
                    <a:pt x="92" y="160"/>
                    <a:pt x="93" y="155"/>
                    <a:pt x="91" y="151"/>
                  </a:cubicBezTo>
                  <a:cubicBezTo>
                    <a:pt x="87" y="143"/>
                    <a:pt x="82" y="132"/>
                    <a:pt x="80" y="119"/>
                  </a:cubicBezTo>
                  <a:cubicBezTo>
                    <a:pt x="96" y="131"/>
                    <a:pt x="116" y="142"/>
                    <a:pt x="130" y="148"/>
                  </a:cubicBezTo>
                  <a:cubicBezTo>
                    <a:pt x="160" y="163"/>
                    <a:pt x="193" y="175"/>
                    <a:pt x="220" y="183"/>
                  </a:cubicBezTo>
                  <a:lnTo>
                    <a:pt x="220" y="184"/>
                  </a:lnTo>
                  <a:cubicBezTo>
                    <a:pt x="220" y="199"/>
                    <a:pt x="217" y="213"/>
                    <a:pt x="211" y="226"/>
                  </a:cubicBezTo>
                  <a:cubicBezTo>
                    <a:pt x="209" y="232"/>
                    <a:pt x="211" y="239"/>
                    <a:pt x="217" y="241"/>
                  </a:cubicBezTo>
                  <a:cubicBezTo>
                    <a:pt x="223" y="244"/>
                    <a:pt x="230" y="242"/>
                    <a:pt x="233" y="236"/>
                  </a:cubicBezTo>
                  <a:cubicBezTo>
                    <a:pt x="240" y="219"/>
                    <a:pt x="244" y="202"/>
                    <a:pt x="244" y="184"/>
                  </a:cubicBezTo>
                  <a:lnTo>
                    <a:pt x="244" y="113"/>
                  </a:lnTo>
                  <a:cubicBezTo>
                    <a:pt x="244" y="51"/>
                    <a:pt x="193" y="0"/>
                    <a:pt x="131" y="0"/>
                  </a:cubicBezTo>
                  <a:lnTo>
                    <a:pt x="113" y="0"/>
                  </a:lnTo>
                  <a:cubicBezTo>
                    <a:pt x="112" y="0"/>
                    <a:pt x="110" y="0"/>
                    <a:pt x="108" y="0"/>
                  </a:cubicBezTo>
                  <a:cubicBezTo>
                    <a:pt x="107" y="0"/>
                    <a:pt x="107" y="0"/>
                    <a:pt x="107" y="0"/>
                  </a:cubicBezTo>
                  <a:cubicBezTo>
                    <a:pt x="105" y="0"/>
                    <a:pt x="103" y="1"/>
                    <a:pt x="102" y="1"/>
                  </a:cubicBezTo>
                  <a:lnTo>
                    <a:pt x="101" y="1"/>
                  </a:lnTo>
                  <a:cubicBezTo>
                    <a:pt x="99" y="1"/>
                    <a:pt x="98" y="1"/>
                    <a:pt x="96" y="1"/>
                  </a:cubicBezTo>
                  <a:lnTo>
                    <a:pt x="96" y="1"/>
                  </a:lnTo>
                  <a:cubicBezTo>
                    <a:pt x="73" y="5"/>
                    <a:pt x="51" y="16"/>
                    <a:pt x="34" y="33"/>
                  </a:cubicBezTo>
                  <a:cubicBezTo>
                    <a:pt x="20" y="46"/>
                    <a:pt x="11" y="62"/>
                    <a:pt x="5" y="80"/>
                  </a:cubicBezTo>
                  <a:lnTo>
                    <a:pt x="5" y="80"/>
                  </a:lnTo>
                  <a:cubicBezTo>
                    <a:pt x="5" y="82"/>
                    <a:pt x="4" y="83"/>
                    <a:pt x="4" y="85"/>
                  </a:cubicBezTo>
                  <a:cubicBezTo>
                    <a:pt x="4" y="86"/>
                    <a:pt x="3" y="87"/>
                    <a:pt x="3" y="87"/>
                  </a:cubicBezTo>
                  <a:cubicBezTo>
                    <a:pt x="3" y="88"/>
                    <a:pt x="3" y="89"/>
                    <a:pt x="3" y="90"/>
                  </a:cubicBezTo>
                  <a:cubicBezTo>
                    <a:pt x="2" y="91"/>
                    <a:pt x="2" y="93"/>
                    <a:pt x="2" y="94"/>
                  </a:cubicBezTo>
                  <a:lnTo>
                    <a:pt x="2" y="95"/>
                  </a:lnTo>
                  <a:cubicBezTo>
                    <a:pt x="1" y="97"/>
                    <a:pt x="1" y="98"/>
                    <a:pt x="1" y="100"/>
                  </a:cubicBezTo>
                  <a:lnTo>
                    <a:pt x="1" y="101"/>
                  </a:lnTo>
                  <a:cubicBezTo>
                    <a:pt x="1" y="102"/>
                    <a:pt x="1" y="104"/>
                    <a:pt x="0" y="106"/>
                  </a:cubicBezTo>
                  <a:lnTo>
                    <a:pt x="0" y="106"/>
                  </a:lnTo>
                  <a:cubicBezTo>
                    <a:pt x="0" y="108"/>
                    <a:pt x="0" y="110"/>
                    <a:pt x="0" y="111"/>
                  </a:cubicBezTo>
                  <a:lnTo>
                    <a:pt x="0" y="112"/>
                  </a:lnTo>
                  <a:lnTo>
                    <a:pt x="0" y="112"/>
                  </a:lnTo>
                  <a:lnTo>
                    <a:pt x="0" y="113"/>
                  </a:lnTo>
                  <a:lnTo>
                    <a:pt x="0" y="184"/>
                  </a:lnTo>
                  <a:cubicBezTo>
                    <a:pt x="0" y="251"/>
                    <a:pt x="55" y="306"/>
                    <a:pt x="122" y="306"/>
                  </a:cubicBezTo>
                  <a:moveTo>
                    <a:pt x="131" y="24"/>
                  </a:moveTo>
                  <a:cubicBezTo>
                    <a:pt x="180" y="24"/>
                    <a:pt x="220" y="64"/>
                    <a:pt x="220" y="113"/>
                  </a:cubicBezTo>
                  <a:lnTo>
                    <a:pt x="220" y="159"/>
                  </a:lnTo>
                  <a:cubicBezTo>
                    <a:pt x="164" y="142"/>
                    <a:pt x="93" y="107"/>
                    <a:pt x="78" y="87"/>
                  </a:cubicBezTo>
                  <a:cubicBezTo>
                    <a:pt x="76" y="84"/>
                    <a:pt x="73" y="82"/>
                    <a:pt x="69" y="82"/>
                  </a:cubicBezTo>
                  <a:cubicBezTo>
                    <a:pt x="68" y="82"/>
                    <a:pt x="67" y="82"/>
                    <a:pt x="67" y="82"/>
                  </a:cubicBezTo>
                  <a:cubicBezTo>
                    <a:pt x="62" y="83"/>
                    <a:pt x="59" y="86"/>
                    <a:pt x="58" y="91"/>
                  </a:cubicBezTo>
                  <a:cubicBezTo>
                    <a:pt x="55" y="99"/>
                    <a:pt x="54" y="114"/>
                    <a:pt x="59" y="134"/>
                  </a:cubicBezTo>
                  <a:cubicBezTo>
                    <a:pt x="47" y="127"/>
                    <a:pt x="34" y="118"/>
                    <a:pt x="24" y="107"/>
                  </a:cubicBezTo>
                  <a:cubicBezTo>
                    <a:pt x="27" y="65"/>
                    <a:pt x="59" y="31"/>
                    <a:pt x="100" y="25"/>
                  </a:cubicBezTo>
                  <a:lnTo>
                    <a:pt x="101" y="25"/>
                  </a:lnTo>
                  <a:cubicBezTo>
                    <a:pt x="102" y="24"/>
                    <a:pt x="103" y="24"/>
                    <a:pt x="105" y="24"/>
                  </a:cubicBezTo>
                  <a:lnTo>
                    <a:pt x="106" y="24"/>
                  </a:lnTo>
                  <a:cubicBezTo>
                    <a:pt x="107" y="24"/>
                    <a:pt x="108" y="24"/>
                    <a:pt x="109" y="24"/>
                  </a:cubicBezTo>
                  <a:cubicBezTo>
                    <a:pt x="110" y="24"/>
                    <a:pt x="112" y="24"/>
                    <a:pt x="113" y="24"/>
                  </a:cubicBezTo>
                  <a:lnTo>
                    <a:pt x="131" y="2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Proxima Nova"/>
                <a:ea typeface="Proxima Nova"/>
                <a:cs typeface="Proxima Nova"/>
                <a:sym typeface="Proxima Nova"/>
              </a:endParaRPr>
            </a:p>
          </p:txBody>
        </p:sp>
      </p:grpSp>
      <p:sp>
        <p:nvSpPr>
          <p:cNvPr id="317" name="Google Shape;317;p4"/>
          <p:cNvSpPr/>
          <p:nvPr/>
        </p:nvSpPr>
        <p:spPr>
          <a:xfrm>
            <a:off x="3608469" y="3552918"/>
            <a:ext cx="507000" cy="223200"/>
          </a:xfrm>
          <a:prstGeom prst="roundRect">
            <a:avLst>
              <a:gd name="adj" fmla="val 16667"/>
            </a:avLst>
          </a:prstGeom>
          <a:solidFill>
            <a:srgbClr val="9900FF"/>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1" u="none" strike="noStrike" cap="none">
                <a:solidFill>
                  <a:schemeClr val="lt1"/>
                </a:solidFill>
                <a:latin typeface="Proxima Nova"/>
                <a:ea typeface="Proxima Nova"/>
                <a:cs typeface="Proxima Nova"/>
                <a:sym typeface="Proxima Nova"/>
              </a:rPr>
              <a:t>OA</a:t>
            </a:r>
            <a:r>
              <a:rPr lang="en-GB" sz="1000" b="0" i="1" u="sng" strike="noStrike" cap="none">
                <a:solidFill>
                  <a:schemeClr val="lt1"/>
                </a:solidFill>
                <a:latin typeface="Proxima Nova Extrabold"/>
                <a:ea typeface="Proxima Nova Extrabold"/>
                <a:cs typeface="Proxima Nova Extrabold"/>
                <a:sym typeface="Proxima Nova Extrabold"/>
              </a:rPr>
              <a:t>S</a:t>
            </a:r>
            <a:r>
              <a:rPr lang="en-GB" sz="1000" b="0" i="1" u="none" strike="noStrike" cap="none">
                <a:solidFill>
                  <a:schemeClr val="lt1"/>
                </a:solidFill>
                <a:latin typeface="Proxima Nova"/>
                <a:ea typeface="Proxima Nova"/>
                <a:cs typeface="Proxima Nova"/>
                <a:sym typeface="Proxima Nova"/>
              </a:rPr>
              <a:t>IS</a:t>
            </a:r>
            <a:endParaRPr sz="1000" b="0" i="1" u="none" strike="noStrike" cap="none">
              <a:solidFill>
                <a:srgbClr val="FFFFFF"/>
              </a:solidFill>
              <a:latin typeface="Proxima Nova"/>
              <a:ea typeface="Proxima Nova"/>
              <a:cs typeface="Proxima Nova"/>
              <a:sym typeface="Proxima Nova"/>
            </a:endParaRPr>
          </a:p>
        </p:txBody>
      </p:sp>
      <p:sp>
        <p:nvSpPr>
          <p:cNvPr id="318" name="Google Shape;318;p4"/>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457200" marR="0" lvl="0" indent="0" algn="r" rtl="0">
              <a:lnSpc>
                <a:spcPct val="115000"/>
              </a:lnSpc>
              <a:spcBef>
                <a:spcPts val="0"/>
              </a:spcBef>
              <a:spcAft>
                <a:spcPts val="400"/>
              </a:spcAft>
              <a:buClr>
                <a:srgbClr val="000000"/>
              </a:buClr>
              <a:buSzPts val="2100"/>
              <a:buFont typeface="Arial"/>
              <a:buNone/>
            </a:pPr>
            <a:r>
              <a:rPr lang="en-GB" sz="2100" b="1" i="0" u="none" strike="noStrike" cap="none">
                <a:solidFill>
                  <a:schemeClr val="lt1"/>
                </a:solidFill>
                <a:latin typeface="Proxima Nova"/>
                <a:ea typeface="Proxima Nova"/>
                <a:cs typeface="Proxima Nova"/>
                <a:sym typeface="Proxima Nova"/>
              </a:rPr>
              <a:t>1. INPUTS – evidence-based planning </a:t>
            </a:r>
            <a:endParaRPr sz="2100" b="1" i="0" u="none" strike="noStrike" cap="none">
              <a:solidFill>
                <a:schemeClr val="lt1"/>
              </a:solidFill>
              <a:latin typeface="Proxima Nova"/>
              <a:ea typeface="Proxima Nova"/>
              <a:cs typeface="Proxima Nova"/>
              <a:sym typeface="Proxima Nova"/>
            </a:endParaRPr>
          </a:p>
        </p:txBody>
      </p:sp>
      <p:sp>
        <p:nvSpPr>
          <p:cNvPr id="319" name="Google Shape;319;p4"/>
          <p:cNvSpPr/>
          <p:nvPr/>
        </p:nvSpPr>
        <p:spPr>
          <a:xfrm>
            <a:off x="1192944" y="1010718"/>
            <a:ext cx="507000" cy="223200"/>
          </a:xfrm>
          <a:prstGeom prst="roundRect">
            <a:avLst>
              <a:gd name="adj" fmla="val 16667"/>
            </a:avLst>
          </a:prstGeom>
          <a:solidFill>
            <a:srgbClr val="9900FF"/>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1" i="1" u="sng" strike="noStrike" cap="none">
                <a:solidFill>
                  <a:schemeClr val="lt1"/>
                </a:solidFill>
                <a:latin typeface="Proxima Nova"/>
                <a:ea typeface="Proxima Nova"/>
                <a:cs typeface="Proxima Nova"/>
                <a:sym typeface="Proxima Nova"/>
              </a:rPr>
              <a:t>O</a:t>
            </a:r>
            <a:r>
              <a:rPr lang="en-GB" sz="1000" b="0" i="1" u="none" strike="noStrike" cap="none">
                <a:solidFill>
                  <a:schemeClr val="lt1"/>
                </a:solidFill>
                <a:latin typeface="Proxima Nova"/>
                <a:ea typeface="Proxima Nova"/>
                <a:cs typeface="Proxima Nova"/>
                <a:sym typeface="Proxima Nova"/>
              </a:rPr>
              <a:t>ASIS</a:t>
            </a:r>
            <a:endParaRPr sz="1000" b="0" i="1" u="none" strike="noStrike" cap="none">
              <a:solidFill>
                <a:srgbClr val="FFFFFF"/>
              </a:solidFill>
              <a:latin typeface="Proxima Nova"/>
              <a:ea typeface="Proxima Nova"/>
              <a:cs typeface="Proxima Nova"/>
              <a:sym typeface="Proxima Nova"/>
            </a:endParaRPr>
          </a:p>
        </p:txBody>
      </p:sp>
      <p:sp>
        <p:nvSpPr>
          <p:cNvPr id="320" name="Google Shape;320;p4"/>
          <p:cNvSpPr/>
          <p:nvPr/>
        </p:nvSpPr>
        <p:spPr>
          <a:xfrm>
            <a:off x="4294519" y="996018"/>
            <a:ext cx="507000" cy="223200"/>
          </a:xfrm>
          <a:prstGeom prst="roundRect">
            <a:avLst>
              <a:gd name="adj" fmla="val 16667"/>
            </a:avLst>
          </a:prstGeom>
          <a:solidFill>
            <a:srgbClr val="9900FF"/>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1" u="none" strike="noStrike" cap="none">
                <a:solidFill>
                  <a:schemeClr val="lt1"/>
                </a:solidFill>
                <a:latin typeface="Proxima Nova"/>
                <a:ea typeface="Proxima Nova"/>
                <a:cs typeface="Proxima Nova"/>
                <a:sym typeface="Proxima Nova"/>
              </a:rPr>
              <a:t>O</a:t>
            </a:r>
            <a:r>
              <a:rPr lang="en-GB" sz="1000" b="1" i="1" u="sng" strike="noStrike" cap="none">
                <a:solidFill>
                  <a:schemeClr val="lt1"/>
                </a:solidFill>
                <a:latin typeface="Proxima Nova"/>
                <a:ea typeface="Proxima Nova"/>
                <a:cs typeface="Proxima Nova"/>
                <a:sym typeface="Proxima Nova"/>
              </a:rPr>
              <a:t>A</a:t>
            </a:r>
            <a:r>
              <a:rPr lang="en-GB" sz="1000" b="0" i="1" u="none" strike="noStrike" cap="none">
                <a:solidFill>
                  <a:schemeClr val="lt1"/>
                </a:solidFill>
                <a:latin typeface="Proxima Nova"/>
                <a:ea typeface="Proxima Nova"/>
                <a:cs typeface="Proxima Nova"/>
                <a:sym typeface="Proxima Nova"/>
              </a:rPr>
              <a:t>SIS</a:t>
            </a:r>
            <a:endParaRPr sz="1000" b="0" i="1" u="none" strike="noStrike" cap="none">
              <a:solidFill>
                <a:srgbClr val="FFFFFF"/>
              </a:solidFill>
              <a:latin typeface="Proxima Nova"/>
              <a:ea typeface="Proxima Nova"/>
              <a:cs typeface="Proxima Nova"/>
              <a:sym typeface="Proxima Nova"/>
            </a:endParaRPr>
          </a:p>
        </p:txBody>
      </p:sp>
      <p:sp>
        <p:nvSpPr>
          <p:cNvPr id="321" name="Google Shape;321;p4"/>
          <p:cNvSpPr txBox="1"/>
          <p:nvPr/>
        </p:nvSpPr>
        <p:spPr>
          <a:xfrm>
            <a:off x="7859963" y="1360500"/>
            <a:ext cx="1084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dk1"/>
                </a:solidFill>
                <a:latin typeface="Proxima Nova"/>
                <a:ea typeface="Proxima Nova"/>
                <a:cs typeface="Proxima Nova"/>
                <a:sym typeface="Proxima Nova"/>
              </a:rPr>
              <a:t>[group, e.g. age, gender, location…]</a:t>
            </a:r>
            <a:endParaRPr sz="800" b="1" i="0" u="none" strike="noStrike" cap="none">
              <a:solidFill>
                <a:schemeClr val="dk1"/>
              </a:solidFill>
              <a:latin typeface="Proxima Nova"/>
              <a:ea typeface="Proxima Nova"/>
              <a:cs typeface="Proxima Nova"/>
              <a:sym typeface="Proxima Nova"/>
            </a:endParaRPr>
          </a:p>
        </p:txBody>
      </p:sp>
      <p:sp>
        <p:nvSpPr>
          <p:cNvPr id="322" name="Google Shape;322;p4"/>
          <p:cNvSpPr/>
          <p:nvPr/>
        </p:nvSpPr>
        <p:spPr>
          <a:xfrm>
            <a:off x="243875" y="1355775"/>
            <a:ext cx="760800" cy="1165200"/>
          </a:xfrm>
          <a:prstGeom prst="downArrowCallout">
            <a:avLst>
              <a:gd name="adj1" fmla="val 25000"/>
              <a:gd name="adj2" fmla="val 25000"/>
              <a:gd name="adj3" fmla="val 25000"/>
              <a:gd name="adj4" fmla="val 64977"/>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1C4587"/>
                </a:solidFill>
                <a:latin typeface="Proxima Nova"/>
                <a:ea typeface="Proxima Nova"/>
                <a:cs typeface="Proxima Nova"/>
                <a:sym typeface="Proxima Nova"/>
              </a:rPr>
              <a:t>Problem or behaviour</a:t>
            </a:r>
            <a:endParaRPr sz="1000" b="0" i="0" u="none" strike="noStrike" cap="none">
              <a:solidFill>
                <a:srgbClr val="000000"/>
              </a:solidFill>
              <a:latin typeface="Proxima Nova"/>
              <a:ea typeface="Proxima Nova"/>
              <a:cs typeface="Proxima Nova"/>
              <a:sym typeface="Proxima Nova"/>
            </a:endParaRPr>
          </a:p>
        </p:txBody>
      </p:sp>
      <p:sp>
        <p:nvSpPr>
          <p:cNvPr id="323" name="Google Shape;323;p4"/>
          <p:cNvSpPr/>
          <p:nvPr/>
        </p:nvSpPr>
        <p:spPr>
          <a:xfrm>
            <a:off x="243875" y="2554275"/>
            <a:ext cx="760800" cy="1165200"/>
          </a:xfrm>
          <a:prstGeom prst="downArrowCallout">
            <a:avLst>
              <a:gd name="adj1" fmla="val 25000"/>
              <a:gd name="adj2" fmla="val 25000"/>
              <a:gd name="adj3" fmla="val 25000"/>
              <a:gd name="adj4" fmla="val 64977"/>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1C4587"/>
                </a:solidFill>
                <a:latin typeface="Proxima Nova"/>
                <a:ea typeface="Proxima Nova"/>
                <a:cs typeface="Proxima Nova"/>
                <a:sym typeface="Proxima Nova"/>
              </a:rPr>
              <a:t>Policy objective</a:t>
            </a:r>
            <a:endParaRPr sz="1000" b="0" i="0" u="none" strike="noStrike" cap="none">
              <a:solidFill>
                <a:srgbClr val="000000"/>
              </a:solidFill>
              <a:latin typeface="Proxima Nova"/>
              <a:ea typeface="Proxima Nova"/>
              <a:cs typeface="Proxima Nova"/>
              <a:sym typeface="Proxima Nova"/>
            </a:endParaRPr>
          </a:p>
        </p:txBody>
      </p:sp>
      <p:sp>
        <p:nvSpPr>
          <p:cNvPr id="324" name="Google Shape;324;p4"/>
          <p:cNvSpPr/>
          <p:nvPr/>
        </p:nvSpPr>
        <p:spPr>
          <a:xfrm>
            <a:off x="243875" y="3752775"/>
            <a:ext cx="760800" cy="664200"/>
          </a:xfrm>
          <a:prstGeom prst="rect">
            <a:avLst/>
          </a:prstGeom>
          <a:solidFill>
            <a:srgbClr val="C9DAF8"/>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GB" sz="1000" b="1" i="0" u="none" strike="noStrike" cap="none">
                <a:solidFill>
                  <a:srgbClr val="1C4587"/>
                </a:solidFill>
                <a:latin typeface="Proxima Nova"/>
                <a:ea typeface="Proxima Nova"/>
                <a:cs typeface="Proxima Nova"/>
                <a:sym typeface="Proxima Nova"/>
              </a:rPr>
              <a:t>Comms objective</a:t>
            </a:r>
            <a:endParaRPr sz="1000" b="1" i="0" u="none" strike="noStrike" cap="none">
              <a:solidFill>
                <a:srgbClr val="1C4587"/>
              </a:solidFill>
              <a:latin typeface="Proxima Nova"/>
              <a:ea typeface="Proxima Nova"/>
              <a:cs typeface="Proxima Nova"/>
              <a:sym typeface="Proxima Nova"/>
            </a:endParaRPr>
          </a:p>
        </p:txBody>
      </p:sp>
      <p:graphicFrame>
        <p:nvGraphicFramePr>
          <p:cNvPr id="325" name="Google Shape;325;p4"/>
          <p:cNvGraphicFramePr/>
          <p:nvPr>
            <p:extLst>
              <p:ext uri="{D42A27DB-BD31-4B8C-83A1-F6EECF244321}">
                <p14:modId xmlns:p14="http://schemas.microsoft.com/office/powerpoint/2010/main" val="1924112694"/>
              </p:ext>
            </p:extLst>
          </p:nvPr>
        </p:nvGraphicFramePr>
        <p:xfrm>
          <a:off x="2761825" y="1769026"/>
          <a:ext cx="6179975" cy="1333594"/>
        </p:xfrm>
        <a:graphic>
          <a:graphicData uri="http://schemas.openxmlformats.org/drawingml/2006/table">
            <a:tbl>
              <a:tblPr>
                <a:noFill/>
                <a:tableStyleId>{96232BB2-61E8-43F0-AA04-8CF84EB9FA90}</a:tableStyleId>
              </a:tblPr>
              <a:tblGrid>
                <a:gridCol w="2792025">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005100">
                  <a:extLst>
                    <a:ext uri="{9D8B030D-6E8A-4147-A177-3AD203B41FA5}">
                      <a16:colId xmlns:a16="http://schemas.microsoft.com/office/drawing/2014/main" val="20002"/>
                    </a:ext>
                  </a:extLst>
                </a:gridCol>
              </a:tblGrid>
              <a:tr h="204288">
                <a:tc gridSpan="3">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lt1"/>
                          </a:solidFill>
                          <a:latin typeface="Proxima Nova"/>
                          <a:ea typeface="Proxima Nova"/>
                          <a:cs typeface="Proxima Nova"/>
                          <a:sym typeface="Proxima Nova"/>
                        </a:rPr>
                        <a:t>COM-B: </a:t>
                      </a:r>
                      <a:r>
                        <a:rPr lang="en-GB" sz="1000" b="1" i="1" u="none" strike="noStrike" cap="none">
                          <a:solidFill>
                            <a:schemeClr val="lt1"/>
                          </a:solidFill>
                          <a:latin typeface="Proxima Nova"/>
                          <a:ea typeface="Proxima Nova"/>
                          <a:cs typeface="Proxima Nova"/>
                          <a:sym typeface="Proxima Nova"/>
                        </a:rPr>
                        <a:t>Capability, Opportunity &amp; Motivation</a:t>
                      </a:r>
                      <a:endParaRPr sz="1100" b="1" u="none" strike="noStrike" cap="none">
                        <a:solidFill>
                          <a:schemeClr val="lt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E69138"/>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4257">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solidFill>
                            <a:schemeClr val="dk1"/>
                          </a:solidFill>
                          <a:latin typeface="Proxima Nova"/>
                          <a:ea typeface="Proxima Nova"/>
                          <a:cs typeface="Proxima Nova"/>
                          <a:sym typeface="Proxima Nova"/>
                        </a:rPr>
                        <a:t>Capability: </a:t>
                      </a:r>
                      <a:r>
                        <a:rPr lang="en-GB" sz="900" u="none" strike="noStrike" cap="none">
                          <a:solidFill>
                            <a:schemeClr val="dk1"/>
                          </a:solidFill>
                          <a:latin typeface="Proxima Nova"/>
                          <a:ea typeface="Proxima Nova"/>
                          <a:cs typeface="Proxima Nova"/>
                          <a:sym typeface="Proxima Nova"/>
                        </a:rPr>
                        <a:t>[to fill in, if any]</a:t>
                      </a:r>
                      <a:endParaRPr sz="900"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1" i="0" u="none" strike="noStrike" cap="none" dirty="0">
                          <a:solidFill>
                            <a:schemeClr val="dk1"/>
                          </a:solidFill>
                          <a:latin typeface="Proxima Nova"/>
                          <a:ea typeface="Arial"/>
                          <a:cs typeface="Arial"/>
                          <a:sym typeface="Arial"/>
                        </a:rPr>
                        <a:t>→</a:t>
                      </a: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dirty="0">
                          <a:solidFill>
                            <a:schemeClr val="dk1"/>
                          </a:solidFill>
                          <a:latin typeface="Proxima Nova"/>
                          <a:ea typeface="Proxima Nova"/>
                          <a:cs typeface="Proxima Nova"/>
                          <a:sym typeface="Proxima Nova"/>
                        </a:rPr>
                        <a:t>Increase [physical/psychological] capability </a:t>
                      </a:r>
                      <a:r>
                        <a:rPr lang="en-GB" sz="900" u="none" strike="noStrike" cap="none" dirty="0">
                          <a:solidFill>
                            <a:schemeClr val="dk1"/>
                          </a:solidFill>
                          <a:latin typeface="Proxima Nova"/>
                          <a:ea typeface="Proxima Nova"/>
                          <a:cs typeface="Proxima Nova"/>
                          <a:sym typeface="Proxima Nova"/>
                        </a:rPr>
                        <a:t>by …</a:t>
                      </a:r>
                      <a:endParaRPr sz="900" u="none"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1"/>
                  </a:ext>
                </a:extLst>
              </a:tr>
              <a:tr h="349858">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dirty="0">
                          <a:solidFill>
                            <a:schemeClr val="dk1"/>
                          </a:solidFill>
                          <a:latin typeface="Proxima Nova"/>
                          <a:ea typeface="Proxima Nova"/>
                          <a:cs typeface="Proxima Nova"/>
                          <a:sym typeface="Proxima Nova"/>
                        </a:rPr>
                        <a:t>Opportunity: </a:t>
                      </a:r>
                      <a:r>
                        <a:rPr lang="en-GB" sz="900" u="none" strike="noStrike" cap="none" dirty="0">
                          <a:solidFill>
                            <a:schemeClr val="dk1"/>
                          </a:solidFill>
                          <a:latin typeface="Proxima Nova"/>
                          <a:ea typeface="Proxima Nova"/>
                          <a:cs typeface="Proxima Nova"/>
                          <a:sym typeface="Proxima Nova"/>
                        </a:rPr>
                        <a:t>[to fill in, if any]</a:t>
                      </a:r>
                      <a:endParaRPr sz="900" u="none"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GB" sz="1800" b="1" i="0" u="none" strike="noStrike" cap="none" dirty="0">
                          <a:solidFill>
                            <a:schemeClr val="dk1"/>
                          </a:solidFill>
                          <a:latin typeface="Proxima Nova"/>
                          <a:ea typeface="Arial"/>
                          <a:cs typeface="Arial"/>
                          <a:sym typeface="Arial"/>
                        </a:rPr>
                        <a:t>→</a:t>
                      </a: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a:solidFill>
                            <a:schemeClr val="dk1"/>
                          </a:solidFill>
                          <a:latin typeface="Proxima Nova"/>
                          <a:ea typeface="Proxima Nova"/>
                          <a:cs typeface="Proxima Nova"/>
                          <a:sym typeface="Proxima Nova"/>
                        </a:rPr>
                        <a:t>Increase [social/psychological] opportunity </a:t>
                      </a:r>
                      <a:r>
                        <a:rPr lang="en-GB" sz="900" u="none" strike="noStrike" cap="none">
                          <a:solidFill>
                            <a:schemeClr val="dk1"/>
                          </a:solidFill>
                          <a:latin typeface="Proxima Nova"/>
                          <a:ea typeface="Proxima Nova"/>
                          <a:cs typeface="Proxima Nova"/>
                          <a:sym typeface="Proxima Nova"/>
                        </a:rPr>
                        <a:t>by … </a:t>
                      </a:r>
                      <a:endParaRPr sz="900" u="sng" strike="noStrike" cap="none">
                        <a:solidFill>
                          <a:schemeClr val="dk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2"/>
                  </a:ext>
                </a:extLst>
              </a:tr>
              <a:tr h="413016">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dirty="0">
                          <a:solidFill>
                            <a:schemeClr val="dk1"/>
                          </a:solidFill>
                          <a:latin typeface="Proxima Nova"/>
                          <a:ea typeface="Proxima Nova"/>
                          <a:cs typeface="Proxima Nova"/>
                          <a:sym typeface="Proxima Nova"/>
                        </a:rPr>
                        <a:t>Motivation: </a:t>
                      </a:r>
                      <a:r>
                        <a:rPr lang="en-GB" sz="900" u="none" strike="noStrike" cap="none" dirty="0">
                          <a:solidFill>
                            <a:schemeClr val="dk1"/>
                          </a:solidFill>
                          <a:latin typeface="Proxima Nova"/>
                          <a:ea typeface="Proxima Nova"/>
                          <a:cs typeface="Proxima Nova"/>
                          <a:sym typeface="Proxima Nova"/>
                        </a:rPr>
                        <a:t>[to fill in, if any]</a:t>
                      </a:r>
                      <a:endParaRPr sz="900" u="sng"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tc>
                  <a:txBody>
                    <a:bodyPr/>
                    <a:lstStyle/>
                    <a:p>
                      <a:pPr marL="0" marR="0" lvl="0" indent="0" algn="ctr" defTabSz="914400" rtl="0" eaLnBrk="1" fontAlgn="auto" latinLnBrk="0" hangingPunct="1">
                        <a:lnSpc>
                          <a:spcPct val="100000"/>
                        </a:lnSpc>
                        <a:spcBef>
                          <a:spcPts val="0"/>
                        </a:spcBef>
                        <a:spcAft>
                          <a:spcPts val="0"/>
                        </a:spcAft>
                        <a:buClr>
                          <a:schemeClr val="dk1"/>
                        </a:buClr>
                        <a:buSzPts val="1100"/>
                        <a:buFont typeface="Arial"/>
                        <a:buNone/>
                        <a:tabLst/>
                        <a:defRPr/>
                      </a:pPr>
                      <a:r>
                        <a:rPr lang="en-GB" sz="1800" b="1" i="0" u="none" strike="noStrike" cap="none" dirty="0">
                          <a:solidFill>
                            <a:schemeClr val="dk1"/>
                          </a:solidFill>
                          <a:latin typeface="Proxima Nova"/>
                          <a:ea typeface="Arial"/>
                          <a:cs typeface="Arial"/>
                          <a:sym typeface="Arial"/>
                        </a:rPr>
                        <a:t>→</a:t>
                      </a:r>
                    </a:p>
                  </a:txBody>
                  <a:tcPr marL="36000" marR="36000" marT="36000" marB="36000" anchor="ctr">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b="1" u="none" strike="noStrike" cap="none" dirty="0">
                          <a:solidFill>
                            <a:schemeClr val="dk1"/>
                          </a:solidFill>
                          <a:latin typeface="Proxima Nova"/>
                          <a:ea typeface="Proxima Nova"/>
                          <a:cs typeface="Proxima Nova"/>
                          <a:sym typeface="Proxima Nova"/>
                        </a:rPr>
                        <a:t>Increase [automatic/reflective] motivation </a:t>
                      </a:r>
                      <a:r>
                        <a:rPr lang="en-GB" sz="900" u="none" strike="noStrike" cap="none" dirty="0">
                          <a:solidFill>
                            <a:schemeClr val="dk1"/>
                          </a:solidFill>
                          <a:latin typeface="Proxima Nova"/>
                          <a:ea typeface="Proxima Nova"/>
                          <a:cs typeface="Proxima Nova"/>
                          <a:sym typeface="Proxima Nova"/>
                        </a:rPr>
                        <a:t>by …</a:t>
                      </a:r>
                      <a:endParaRPr sz="900" u="sng"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FCE5CD"/>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5"/>
          <p:cNvSpPr/>
          <p:nvPr/>
        </p:nvSpPr>
        <p:spPr>
          <a:xfrm>
            <a:off x="4586425" y="880400"/>
            <a:ext cx="4430700" cy="4140900"/>
          </a:xfrm>
          <a:prstGeom prst="roundRect">
            <a:avLst>
              <a:gd name="adj" fmla="val 6845"/>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0" i="1" u="none" strike="noStrike" cap="none">
                <a:solidFill>
                  <a:srgbClr val="000000"/>
                </a:solidFill>
                <a:latin typeface="Proxima Nova"/>
                <a:ea typeface="Proxima Nova"/>
                <a:cs typeface="Proxima Nova"/>
                <a:sym typeface="Proxima Nova"/>
              </a:rPr>
              <a:t>Add campaign imagery</a:t>
            </a:r>
            <a:r>
              <a:rPr lang="en-GB" sz="1400" b="0" i="0" u="none" strike="noStrike" cap="none">
                <a:solidFill>
                  <a:srgbClr val="000000"/>
                </a:solidFill>
                <a:latin typeface="Proxima Nova"/>
                <a:ea typeface="Proxima Nova"/>
                <a:cs typeface="Proxima Nova"/>
                <a:sym typeface="Proxima Nova"/>
              </a:rPr>
              <a:t> </a:t>
            </a:r>
            <a:endParaRPr sz="1400" b="0" i="0" u="none" strike="noStrike" cap="none">
              <a:solidFill>
                <a:srgbClr val="000000"/>
              </a:solidFill>
              <a:latin typeface="Proxima Nova"/>
              <a:ea typeface="Proxima Nova"/>
              <a:cs typeface="Proxima Nova"/>
              <a:sym typeface="Proxima Nova"/>
            </a:endParaRPr>
          </a:p>
        </p:txBody>
      </p:sp>
      <p:sp>
        <p:nvSpPr>
          <p:cNvPr id="331" name="Google Shape;331;p5"/>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2. OUTPUTS – audience experience</a:t>
            </a:r>
            <a:endParaRPr sz="2100" b="1" i="0" u="none" strike="noStrike" cap="none">
              <a:solidFill>
                <a:schemeClr val="lt1"/>
              </a:solidFill>
              <a:latin typeface="Proxima Nova"/>
              <a:ea typeface="Proxima Nova"/>
              <a:cs typeface="Proxima Nova"/>
              <a:sym typeface="Proxima Nova"/>
            </a:endParaRPr>
          </a:p>
        </p:txBody>
      </p:sp>
      <p:sp>
        <p:nvSpPr>
          <p:cNvPr id="332" name="Google Shape;332;p5"/>
          <p:cNvSpPr/>
          <p:nvPr/>
        </p:nvSpPr>
        <p:spPr>
          <a:xfrm>
            <a:off x="126850" y="880400"/>
            <a:ext cx="4351200" cy="4140900"/>
          </a:xfrm>
          <a:prstGeom prst="roundRect">
            <a:avLst>
              <a:gd name="adj" fmla="val 6845"/>
            </a:avLst>
          </a:prstGeom>
          <a:noFill/>
          <a:ln w="28575" cap="flat" cmpd="sng">
            <a:solidFill>
              <a:schemeClr val="dk1"/>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1" u="none" strike="noStrike" cap="none">
                <a:solidFill>
                  <a:schemeClr val="dk1"/>
                </a:solidFill>
                <a:latin typeface="Proxima Nova Extrabold"/>
                <a:ea typeface="Proxima Nova Extrabold"/>
                <a:cs typeface="Proxima Nova Extrabold"/>
                <a:sym typeface="Proxima Nova Extrabold"/>
              </a:rPr>
              <a:t> </a:t>
            </a:r>
            <a:r>
              <a:rPr lang="en-GB" sz="1200" b="0" i="0" u="sng" strike="noStrike" cap="none">
                <a:solidFill>
                  <a:schemeClr val="dk1"/>
                </a:solidFill>
                <a:latin typeface="Proxima Nova Extrabold"/>
                <a:ea typeface="Proxima Nova Extrabold"/>
                <a:cs typeface="Proxima Nova Extrabold"/>
                <a:sym typeface="Proxima Nova Extrabold"/>
              </a:rPr>
              <a:t>Implementation</a:t>
            </a:r>
            <a:r>
              <a:rPr lang="en-GB" sz="1200" b="0" i="1" u="none" strike="noStrike" cap="none">
                <a:solidFill>
                  <a:schemeClr val="lt1"/>
                </a:solidFill>
                <a:highlight>
                  <a:srgbClr val="674EA7"/>
                </a:highlight>
                <a:latin typeface="Proxima Nova"/>
                <a:ea typeface="Proxima Nova"/>
                <a:cs typeface="Proxima Nova"/>
                <a:sym typeface="Proxima Nova"/>
              </a:rPr>
              <a:t> </a:t>
            </a:r>
            <a:endParaRPr sz="1400" b="0" i="0" u="none" strike="noStrike" cap="none">
              <a:solidFill>
                <a:schemeClr val="lt1"/>
              </a:solidFill>
              <a:highlight>
                <a:srgbClr val="674EA7"/>
              </a:highlight>
              <a:latin typeface="Proxima Nova"/>
              <a:ea typeface="Proxima Nova"/>
              <a:cs typeface="Proxima Nova"/>
              <a:sym typeface="Proxima Nova"/>
            </a:endParaRPr>
          </a:p>
        </p:txBody>
      </p:sp>
      <p:sp>
        <p:nvSpPr>
          <p:cNvPr id="333" name="Google Shape;333;p5"/>
          <p:cNvSpPr/>
          <p:nvPr/>
        </p:nvSpPr>
        <p:spPr>
          <a:xfrm>
            <a:off x="214900" y="3806213"/>
            <a:ext cx="4175100" cy="803700"/>
          </a:xfrm>
          <a:prstGeom prst="roundRect">
            <a:avLst>
              <a:gd name="adj" fmla="val 16667"/>
            </a:avLst>
          </a:prstGeom>
          <a:solidFill>
            <a:srgbClr val="1C4587"/>
          </a:solidFill>
          <a:ln>
            <a:noFill/>
          </a:ln>
        </p:spPr>
        <p:txBody>
          <a:bodyPr spcFirstLastPara="1" wrap="square" lIns="18000" tIns="18000" rIns="18000"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rgbClr val="FFFFFF"/>
                </a:solidFill>
                <a:latin typeface="Proxima Nova"/>
                <a:ea typeface="Proxima Nova"/>
                <a:cs typeface="Proxima Nova"/>
                <a:sym typeface="Proxima Nova"/>
              </a:rPr>
              <a:t>Summarise impact on COM-B principles, as outlined in the previous slide i.e. increased opportunity by doing X, increased motivation through X. </a:t>
            </a:r>
            <a:endParaRPr sz="1000" b="0" i="1" u="none" strike="noStrike" cap="none">
              <a:solidFill>
                <a:srgbClr val="FFFFFF"/>
              </a:solidFill>
              <a:latin typeface="Proxima Nova"/>
              <a:ea typeface="Proxima Nova"/>
              <a:cs typeface="Proxima Nova"/>
              <a:sym typeface="Proxima Nova"/>
            </a:endParaRPr>
          </a:p>
        </p:txBody>
      </p:sp>
      <p:graphicFrame>
        <p:nvGraphicFramePr>
          <p:cNvPr id="334" name="Google Shape;334;p5"/>
          <p:cNvGraphicFramePr/>
          <p:nvPr>
            <p:extLst>
              <p:ext uri="{D42A27DB-BD31-4B8C-83A1-F6EECF244321}">
                <p14:modId xmlns:p14="http://schemas.microsoft.com/office/powerpoint/2010/main" val="3939578513"/>
              </p:ext>
            </p:extLst>
          </p:nvPr>
        </p:nvGraphicFramePr>
        <p:xfrm>
          <a:off x="214888" y="1229188"/>
          <a:ext cx="4175100" cy="753600"/>
        </p:xfrm>
        <a:graphic>
          <a:graphicData uri="http://schemas.openxmlformats.org/drawingml/2006/table">
            <a:tbl>
              <a:tblPr>
                <a:noFill/>
                <a:tableStyleId>{96232BB2-61E8-43F0-AA04-8CF84EB9FA90}</a:tableStyleId>
              </a:tblPr>
              <a:tblGrid>
                <a:gridCol w="963700">
                  <a:extLst>
                    <a:ext uri="{9D8B030D-6E8A-4147-A177-3AD203B41FA5}">
                      <a16:colId xmlns:a16="http://schemas.microsoft.com/office/drawing/2014/main" val="20000"/>
                    </a:ext>
                  </a:extLst>
                </a:gridCol>
                <a:gridCol w="3211400">
                  <a:extLst>
                    <a:ext uri="{9D8B030D-6E8A-4147-A177-3AD203B41FA5}">
                      <a16:colId xmlns:a16="http://schemas.microsoft.com/office/drawing/2014/main" val="20001"/>
                    </a:ext>
                  </a:extLst>
                </a:gridCol>
              </a:tblGrid>
              <a:tr h="33285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latin typeface="Proxima Nova"/>
                          <a:ea typeface="Proxima Nova"/>
                          <a:cs typeface="Proxima Nova"/>
                          <a:sym typeface="Proxima Nova"/>
                        </a:rPr>
                        <a:t>[media type]</a:t>
                      </a:r>
                      <a:endParaRPr sz="1000" b="1" u="none" strike="noStrike" cap="none">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1979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u="none" strike="noStrike" cap="none" dirty="0">
                          <a:solidFill>
                            <a:schemeClr val="dk1"/>
                          </a:solidFill>
                          <a:latin typeface="Proxima Nova"/>
                          <a:ea typeface="Proxima Nova"/>
                          <a:cs typeface="Proxima Nova"/>
                          <a:sym typeface="Proxima Nova"/>
                        </a:rPr>
                        <a:t>List</a:t>
                      </a:r>
                      <a:endParaRPr sz="1000" u="none" strike="noStrike" cap="none" dirty="0">
                        <a:solidFill>
                          <a:schemeClr val="dk1"/>
                        </a:solidFill>
                        <a:latin typeface="Proxima Nova"/>
                        <a:ea typeface="Proxima Nova"/>
                        <a:cs typeface="Proxima Nova"/>
                        <a:sym typeface="Proxima Nova"/>
                      </a:endParaRPr>
                    </a:p>
                    <a:p>
                      <a:pPr marL="1979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u="none" strike="noStrike" cap="none" dirty="0">
                          <a:solidFill>
                            <a:schemeClr val="dk1"/>
                          </a:solidFill>
                          <a:latin typeface="Proxima Nova"/>
                          <a:ea typeface="Proxima Nova"/>
                          <a:cs typeface="Proxima Nova"/>
                          <a:sym typeface="Proxima Nova"/>
                        </a:rPr>
                        <a:t>…</a:t>
                      </a:r>
                      <a:endParaRPr sz="1000" u="none"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0"/>
                  </a:ext>
                </a:extLst>
              </a:tr>
              <a:tr h="161850">
                <a:tc>
                  <a:txBody>
                    <a:bodyPr/>
                    <a:lstStyle/>
                    <a:p>
                      <a:pPr marL="0" marR="0" lvl="0" indent="0" algn="l" rtl="0">
                        <a:lnSpc>
                          <a:spcPct val="100000"/>
                        </a:lnSpc>
                        <a:spcBef>
                          <a:spcPts val="0"/>
                        </a:spcBef>
                        <a:spcAft>
                          <a:spcPts val="0"/>
                        </a:spcAft>
                        <a:buClr>
                          <a:schemeClr val="dk1"/>
                        </a:buClr>
                        <a:buSzPts val="1100"/>
                        <a:buFont typeface="Arial"/>
                        <a:buNone/>
                      </a:pPr>
                      <a:r>
                        <a:rPr lang="en-GB" sz="1000" b="1" u="none" strike="noStrike" cap="none">
                          <a:solidFill>
                            <a:schemeClr val="dk1"/>
                          </a:solidFill>
                          <a:latin typeface="Proxima Nova"/>
                          <a:ea typeface="Proxima Nova"/>
                          <a:cs typeface="Proxima Nova"/>
                          <a:sym typeface="Proxima Nova"/>
                        </a:rPr>
                        <a:t>[media type]</a:t>
                      </a:r>
                      <a:endParaRPr sz="1000" b="1" u="none" strike="noStrike" cap="none">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1979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u="none" strike="noStrike" cap="none" dirty="0">
                          <a:solidFill>
                            <a:schemeClr val="dk1"/>
                          </a:solidFill>
                          <a:latin typeface="Proxima Nova"/>
                          <a:ea typeface="Proxima Nova"/>
                          <a:cs typeface="Proxima Nova"/>
                          <a:sym typeface="Proxima Nova"/>
                        </a:rPr>
                        <a:t>List</a:t>
                      </a:r>
                      <a:endParaRPr sz="1000" u="none" strike="noStrike" cap="none" dirty="0">
                        <a:solidFill>
                          <a:schemeClr val="dk1"/>
                        </a:solidFill>
                        <a:latin typeface="Proxima Nova"/>
                        <a:ea typeface="Proxima Nova"/>
                        <a:cs typeface="Proxima Nova"/>
                        <a:sym typeface="Proxima Nova"/>
                      </a:endParaRPr>
                    </a:p>
                    <a:p>
                      <a:pPr marL="197950" marR="0" lvl="0" indent="-171450" algn="l" rtl="0">
                        <a:lnSpc>
                          <a:spcPct val="100000"/>
                        </a:lnSpc>
                        <a:spcBef>
                          <a:spcPts val="0"/>
                        </a:spcBef>
                        <a:spcAft>
                          <a:spcPts val="0"/>
                        </a:spcAft>
                        <a:buClr>
                          <a:schemeClr val="dk1"/>
                        </a:buClr>
                        <a:buSzPts val="1000"/>
                        <a:buFont typeface="Arial" panose="020B0604020202020204" pitchFamily="34" charset="0"/>
                        <a:buChar char="•"/>
                      </a:pPr>
                      <a:r>
                        <a:rPr lang="en-GB" sz="1000" u="none" strike="noStrike" cap="none" dirty="0">
                          <a:solidFill>
                            <a:schemeClr val="dk1"/>
                          </a:solidFill>
                          <a:latin typeface="Proxima Nova"/>
                          <a:ea typeface="Proxima Nova"/>
                          <a:cs typeface="Proxima Nova"/>
                          <a:sym typeface="Proxima Nova"/>
                        </a:rPr>
                        <a:t>…</a:t>
                      </a:r>
                      <a:endParaRPr sz="1000" u="none"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graphicFrame>
        <p:nvGraphicFramePr>
          <p:cNvPr id="335" name="Google Shape;335;p5"/>
          <p:cNvGraphicFramePr/>
          <p:nvPr/>
        </p:nvGraphicFramePr>
        <p:xfrm>
          <a:off x="214900" y="2755738"/>
          <a:ext cx="4175100" cy="887075"/>
        </p:xfrm>
        <a:graphic>
          <a:graphicData uri="http://schemas.openxmlformats.org/drawingml/2006/table">
            <a:tbl>
              <a:tblPr>
                <a:noFill/>
                <a:tableStyleId>{96232BB2-61E8-43F0-AA04-8CF84EB9FA90}</a:tableStyleId>
              </a:tblPr>
              <a:tblGrid>
                <a:gridCol w="1043775">
                  <a:extLst>
                    <a:ext uri="{9D8B030D-6E8A-4147-A177-3AD203B41FA5}">
                      <a16:colId xmlns:a16="http://schemas.microsoft.com/office/drawing/2014/main" val="20000"/>
                    </a:ext>
                  </a:extLst>
                </a:gridCol>
                <a:gridCol w="1043775">
                  <a:extLst>
                    <a:ext uri="{9D8B030D-6E8A-4147-A177-3AD203B41FA5}">
                      <a16:colId xmlns:a16="http://schemas.microsoft.com/office/drawing/2014/main" val="20001"/>
                    </a:ext>
                  </a:extLst>
                </a:gridCol>
                <a:gridCol w="1043775">
                  <a:extLst>
                    <a:ext uri="{9D8B030D-6E8A-4147-A177-3AD203B41FA5}">
                      <a16:colId xmlns:a16="http://schemas.microsoft.com/office/drawing/2014/main" val="20002"/>
                    </a:ext>
                  </a:extLst>
                </a:gridCol>
                <a:gridCol w="1043775">
                  <a:extLst>
                    <a:ext uri="{9D8B030D-6E8A-4147-A177-3AD203B41FA5}">
                      <a16:colId xmlns:a16="http://schemas.microsoft.com/office/drawing/2014/main" val="20003"/>
                    </a:ext>
                  </a:extLst>
                </a:gridCol>
              </a:tblGrid>
              <a:tr h="887075">
                <a:tc>
                  <a:txBody>
                    <a:bodyPr/>
                    <a:lstStyle/>
                    <a:p>
                      <a:pPr marL="0" marR="0" lvl="0" indent="0" algn="ctr" rtl="0">
                        <a:lnSpc>
                          <a:spcPct val="100000"/>
                        </a:lnSpc>
                        <a:spcBef>
                          <a:spcPts val="0"/>
                        </a:spcBef>
                        <a:spcAft>
                          <a:spcPts val="0"/>
                        </a:spcAft>
                        <a:buClr>
                          <a:schemeClr val="dk1"/>
                        </a:buClr>
                        <a:buSzPts val="1100"/>
                        <a:buFont typeface="Arial"/>
                        <a:buNone/>
                      </a:pPr>
                      <a:r>
                        <a:rPr lang="en-GB" sz="1600" u="none" strike="noStrike" cap="none">
                          <a:solidFill>
                            <a:schemeClr val="lt1"/>
                          </a:solidFill>
                          <a:latin typeface="Proxima Nova Extrabold"/>
                          <a:ea typeface="Proxima Nova Extrabold"/>
                          <a:cs typeface="Proxima Nova Extrabold"/>
                          <a:sym typeface="Proxima Nova Extrabold"/>
                        </a:rPr>
                        <a:t>[Stat]</a:t>
                      </a:r>
                      <a:endParaRPr sz="16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chemeClr val="dk1"/>
                        </a:buClr>
                        <a:buSzPts val="1100"/>
                        <a:buFont typeface="Arial"/>
                        <a:buNone/>
                      </a:pPr>
                      <a:r>
                        <a:rPr lang="en-GB" sz="800" b="1" u="none" strike="noStrike" cap="none">
                          <a:solidFill>
                            <a:schemeClr val="lt1"/>
                          </a:solidFill>
                          <a:latin typeface="Proxima Nova"/>
                          <a:ea typeface="Proxima Nova"/>
                          <a:cs typeface="Proxima Nova"/>
                          <a:sym typeface="Proxima Nova"/>
                        </a:rPr>
                        <a:t>[info about stat]</a:t>
                      </a:r>
                      <a:endParaRPr sz="800" b="1"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Clr>
                          <a:schemeClr val="dk1"/>
                        </a:buClr>
                        <a:buSzPts val="1100"/>
                        <a:buFont typeface="Arial"/>
                        <a:buNone/>
                      </a:pPr>
                      <a:r>
                        <a:rPr lang="en-GB" sz="800" i="1" u="none" strike="noStrike" cap="none">
                          <a:solidFill>
                            <a:schemeClr val="lt1"/>
                          </a:solidFill>
                          <a:latin typeface="Proxima Nova"/>
                          <a:ea typeface="Proxima Nova"/>
                          <a:cs typeface="Proxima Nova"/>
                          <a:sym typeface="Proxima Nova"/>
                        </a:rPr>
                        <a:t>vs [stat] projected</a:t>
                      </a:r>
                      <a:endParaRPr sz="1400" u="none" strike="noStrike" cap="none">
                        <a:latin typeface="Proxima Nova"/>
                        <a:ea typeface="Proxima Nova"/>
                        <a:cs typeface="Proxima Nova"/>
                        <a:sym typeface="Proxima Nova"/>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solidFill>
                            <a:schemeClr val="lt1"/>
                          </a:solidFill>
                          <a:latin typeface="Proxima Nova Extrabold"/>
                          <a:ea typeface="Proxima Nova Extrabold"/>
                          <a:cs typeface="Proxima Nova Extrabold"/>
                          <a:sym typeface="Proxima Nova Extrabold"/>
                        </a:rPr>
                        <a:t>[Stat]</a:t>
                      </a:r>
                      <a:endParaRPr sz="16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lt1"/>
                          </a:solidFill>
                          <a:latin typeface="Proxima Nova"/>
                          <a:ea typeface="Proxima Nova"/>
                          <a:cs typeface="Proxima Nova"/>
                          <a:sym typeface="Proxima Nova"/>
                        </a:rPr>
                        <a:t>[info about stat]</a:t>
                      </a:r>
                      <a:endParaRPr sz="800" b="1"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800"/>
                        <a:buFont typeface="Arial"/>
                        <a:buNone/>
                      </a:pPr>
                      <a:r>
                        <a:rPr lang="en-GB" sz="800" i="1" u="none" strike="noStrike" cap="none">
                          <a:solidFill>
                            <a:schemeClr val="lt1"/>
                          </a:solidFill>
                          <a:latin typeface="Proxima Nova"/>
                          <a:ea typeface="Proxima Nova"/>
                          <a:cs typeface="Proxima Nova"/>
                          <a:sym typeface="Proxima Nova"/>
                        </a:rPr>
                        <a:t>vs [stat] projected</a:t>
                      </a:r>
                      <a:endParaRPr sz="1400" u="none" strike="noStrike" cap="none">
                        <a:solidFill>
                          <a:schemeClr val="dk1"/>
                        </a:solidFill>
                        <a:latin typeface="Proxima Nova"/>
                        <a:ea typeface="Proxima Nova"/>
                        <a:cs typeface="Proxima Nova"/>
                        <a:sym typeface="Proxima Nova"/>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solidFill>
                            <a:schemeClr val="lt1"/>
                          </a:solidFill>
                          <a:latin typeface="Proxima Nova Extrabold"/>
                          <a:ea typeface="Proxima Nova Extrabold"/>
                          <a:cs typeface="Proxima Nova Extrabold"/>
                          <a:sym typeface="Proxima Nova Extrabold"/>
                        </a:rPr>
                        <a:t>[Stat]</a:t>
                      </a:r>
                      <a:endParaRPr sz="16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lt1"/>
                          </a:solidFill>
                          <a:latin typeface="Proxima Nova"/>
                          <a:ea typeface="Proxima Nova"/>
                          <a:cs typeface="Proxima Nova"/>
                          <a:sym typeface="Proxima Nova"/>
                        </a:rPr>
                        <a:t>[info about stat]</a:t>
                      </a:r>
                      <a:endParaRPr sz="800" b="1"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800"/>
                        <a:buFont typeface="Arial"/>
                        <a:buNone/>
                      </a:pPr>
                      <a:r>
                        <a:rPr lang="en-GB" sz="800" i="1" u="none" strike="noStrike" cap="none">
                          <a:solidFill>
                            <a:schemeClr val="lt1"/>
                          </a:solidFill>
                          <a:latin typeface="Proxima Nova"/>
                          <a:ea typeface="Proxima Nova"/>
                          <a:cs typeface="Proxima Nova"/>
                          <a:sym typeface="Proxima Nova"/>
                        </a:rPr>
                        <a:t>vs [stat] projected</a:t>
                      </a:r>
                      <a:endParaRPr sz="1400" u="none" strike="noStrike" cap="none">
                        <a:solidFill>
                          <a:schemeClr val="dk1"/>
                        </a:solidFill>
                        <a:latin typeface="Proxima Nova"/>
                        <a:ea typeface="Proxima Nova"/>
                        <a:cs typeface="Proxima Nova"/>
                        <a:sym typeface="Proxima Nova"/>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600"/>
                        <a:buFont typeface="Arial"/>
                        <a:buNone/>
                      </a:pPr>
                      <a:r>
                        <a:rPr lang="en-GB" sz="1600" u="none" strike="noStrike" cap="none">
                          <a:solidFill>
                            <a:schemeClr val="lt1"/>
                          </a:solidFill>
                          <a:latin typeface="Proxima Nova Extrabold"/>
                          <a:ea typeface="Proxima Nova Extrabold"/>
                          <a:cs typeface="Proxima Nova Extrabold"/>
                          <a:sym typeface="Proxima Nova Extrabold"/>
                        </a:rPr>
                        <a:t>[Stat]</a:t>
                      </a:r>
                      <a:endParaRPr sz="16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800"/>
                        <a:buFont typeface="Arial"/>
                        <a:buNone/>
                      </a:pPr>
                      <a:r>
                        <a:rPr lang="en-GB" sz="800" b="1" u="none" strike="noStrike" cap="none">
                          <a:solidFill>
                            <a:schemeClr val="lt1"/>
                          </a:solidFill>
                          <a:latin typeface="Proxima Nova"/>
                          <a:ea typeface="Proxima Nova"/>
                          <a:cs typeface="Proxima Nova"/>
                          <a:sym typeface="Proxima Nova"/>
                        </a:rPr>
                        <a:t>[info about stat]</a:t>
                      </a:r>
                      <a:endParaRPr sz="800" b="1" u="none" strike="noStrike" cap="none">
                        <a:solidFill>
                          <a:schemeClr val="lt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800"/>
                        <a:buFont typeface="Arial"/>
                        <a:buNone/>
                      </a:pPr>
                      <a:r>
                        <a:rPr lang="en-GB" sz="800" i="1" u="none" strike="noStrike" cap="none">
                          <a:solidFill>
                            <a:schemeClr val="lt1"/>
                          </a:solidFill>
                          <a:latin typeface="Proxima Nova"/>
                          <a:ea typeface="Proxima Nova"/>
                          <a:cs typeface="Proxima Nova"/>
                          <a:sym typeface="Proxima Nova"/>
                        </a:rPr>
                        <a:t>vs [stat] projected</a:t>
                      </a:r>
                      <a:endParaRPr sz="1400" u="none" strike="noStrike" cap="none">
                        <a:solidFill>
                          <a:schemeClr val="dk1"/>
                        </a:solidFill>
                        <a:latin typeface="Proxima Nova"/>
                        <a:ea typeface="Proxima Nova"/>
                        <a:cs typeface="Proxima Nova"/>
                        <a:sym typeface="Proxima Nova"/>
                      </a:endParaRPr>
                    </a:p>
                  </a:txBody>
                  <a:tcPr marL="91425" marR="91425" marT="91425" marB="91425" anchor="ctr">
                    <a:solidFill>
                      <a:srgbClr val="E69138"/>
                    </a:solidFill>
                  </a:tcPr>
                </a:tc>
                <a:extLst>
                  <a:ext uri="{0D108BD9-81ED-4DB2-BD59-A6C34878D82A}">
                    <a16:rowId xmlns:a16="http://schemas.microsoft.com/office/drawing/2014/main" val="10000"/>
                  </a:ext>
                </a:extLst>
              </a:tr>
            </a:tbl>
          </a:graphicData>
        </a:graphic>
      </p:graphicFrame>
      <p:sp>
        <p:nvSpPr>
          <p:cNvPr id="336" name="Google Shape;336;p5"/>
          <p:cNvSpPr/>
          <p:nvPr/>
        </p:nvSpPr>
        <p:spPr>
          <a:xfrm>
            <a:off x="4747925" y="944725"/>
            <a:ext cx="4175100" cy="648600"/>
          </a:xfrm>
          <a:prstGeom prst="roundRect">
            <a:avLst>
              <a:gd name="adj" fmla="val 19059"/>
            </a:avLst>
          </a:prstGeom>
          <a:solidFill>
            <a:srgbClr val="1C458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GB" sz="900" b="1" i="1" u="none" strike="noStrike" cap="none">
                <a:solidFill>
                  <a:schemeClr val="lt1"/>
                </a:solidFill>
                <a:latin typeface="Proxima Nova"/>
                <a:ea typeface="Proxima Nova"/>
                <a:cs typeface="Proxima Nova"/>
                <a:sym typeface="Proxima Nova"/>
              </a:rPr>
              <a:t>Note overall performance of campaign.</a:t>
            </a:r>
            <a:endParaRPr sz="900" b="1" i="1" u="none"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900"/>
              <a:buFont typeface="Arial"/>
              <a:buNone/>
            </a:pPr>
            <a:endParaRPr sz="900" b="0" i="1" u="none" strike="noStrike" cap="none">
              <a:solidFill>
                <a:schemeClr val="lt1"/>
              </a:solidFill>
              <a:latin typeface="Proxima Nova"/>
              <a:ea typeface="Proxima Nova"/>
              <a:cs typeface="Proxima Nova"/>
              <a:sym typeface="Proxima Nova"/>
            </a:endParaRPr>
          </a:p>
        </p:txBody>
      </p:sp>
      <p:sp>
        <p:nvSpPr>
          <p:cNvPr id="337" name="Google Shape;337;p5"/>
          <p:cNvSpPr/>
          <p:nvPr/>
        </p:nvSpPr>
        <p:spPr>
          <a:xfrm>
            <a:off x="1487388" y="971475"/>
            <a:ext cx="507000" cy="223200"/>
          </a:xfrm>
          <a:prstGeom prst="roundRect">
            <a:avLst>
              <a:gd name="adj" fmla="val 16667"/>
            </a:avLst>
          </a:prstGeom>
          <a:solidFill>
            <a:srgbClr val="9900FF"/>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1" u="none" strike="noStrike" cap="none">
                <a:solidFill>
                  <a:schemeClr val="lt1"/>
                </a:solidFill>
                <a:latin typeface="Proxima Nova"/>
                <a:ea typeface="Proxima Nova"/>
                <a:cs typeface="Proxima Nova"/>
                <a:sym typeface="Proxima Nova"/>
              </a:rPr>
              <a:t>OAS</a:t>
            </a:r>
            <a:r>
              <a:rPr lang="en-GB" sz="1000" b="0" i="1" u="sng" strike="noStrike" cap="none">
                <a:solidFill>
                  <a:schemeClr val="lt1"/>
                </a:solidFill>
                <a:latin typeface="Proxima Nova Extrabold"/>
                <a:ea typeface="Proxima Nova Extrabold"/>
                <a:cs typeface="Proxima Nova Extrabold"/>
                <a:sym typeface="Proxima Nova Extrabold"/>
              </a:rPr>
              <a:t>I</a:t>
            </a:r>
            <a:r>
              <a:rPr lang="en-GB" sz="1000" b="0" i="1" u="none" strike="noStrike" cap="none">
                <a:solidFill>
                  <a:schemeClr val="lt1"/>
                </a:solidFill>
                <a:latin typeface="Proxima Nova"/>
                <a:ea typeface="Proxima Nova"/>
                <a:cs typeface="Proxima Nova"/>
                <a:sym typeface="Proxima Nova"/>
              </a:rPr>
              <a:t>S</a:t>
            </a:r>
            <a:endParaRPr sz="1000" b="0" i="1" u="none"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6"/>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3. OUTTAKES – audience beliefs/feelings</a:t>
            </a:r>
            <a:endParaRPr sz="2100" b="1" i="0" u="none" strike="noStrike" cap="none">
              <a:solidFill>
                <a:schemeClr val="lt1"/>
              </a:solidFill>
              <a:latin typeface="Proxima Nova"/>
              <a:ea typeface="Proxima Nova"/>
              <a:cs typeface="Proxima Nova"/>
              <a:sym typeface="Proxima Nova"/>
            </a:endParaRPr>
          </a:p>
        </p:txBody>
      </p:sp>
      <p:graphicFrame>
        <p:nvGraphicFramePr>
          <p:cNvPr id="343" name="Google Shape;343;p6"/>
          <p:cNvGraphicFramePr/>
          <p:nvPr/>
        </p:nvGraphicFramePr>
        <p:xfrm>
          <a:off x="1967275" y="2729888"/>
          <a:ext cx="7054875" cy="828900"/>
        </p:xfrm>
        <a:graphic>
          <a:graphicData uri="http://schemas.openxmlformats.org/drawingml/2006/table">
            <a:tbl>
              <a:tblPr>
                <a:noFill/>
                <a:tableStyleId>{96232BB2-61E8-43F0-AA04-8CF84EB9FA90}</a:tableStyleId>
              </a:tblPr>
              <a:tblGrid>
                <a:gridCol w="2351625">
                  <a:extLst>
                    <a:ext uri="{9D8B030D-6E8A-4147-A177-3AD203B41FA5}">
                      <a16:colId xmlns:a16="http://schemas.microsoft.com/office/drawing/2014/main" val="20000"/>
                    </a:ext>
                  </a:extLst>
                </a:gridCol>
                <a:gridCol w="2351625">
                  <a:extLst>
                    <a:ext uri="{9D8B030D-6E8A-4147-A177-3AD203B41FA5}">
                      <a16:colId xmlns:a16="http://schemas.microsoft.com/office/drawing/2014/main" val="20001"/>
                    </a:ext>
                  </a:extLst>
                </a:gridCol>
                <a:gridCol w="2351625">
                  <a:extLst>
                    <a:ext uri="{9D8B030D-6E8A-4147-A177-3AD203B41FA5}">
                      <a16:colId xmlns:a16="http://schemas.microsoft.com/office/drawing/2014/main" val="20002"/>
                    </a:ext>
                  </a:extLst>
                </a:gridCol>
              </a:tblGrid>
              <a:tr h="828900">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extLst>
                  <a:ext uri="{0D108BD9-81ED-4DB2-BD59-A6C34878D82A}">
                    <a16:rowId xmlns:a16="http://schemas.microsoft.com/office/drawing/2014/main" val="10000"/>
                  </a:ext>
                </a:extLst>
              </a:tr>
            </a:tbl>
          </a:graphicData>
        </a:graphic>
      </p:graphicFrame>
      <p:graphicFrame>
        <p:nvGraphicFramePr>
          <p:cNvPr id="344" name="Google Shape;344;p6"/>
          <p:cNvGraphicFramePr/>
          <p:nvPr/>
        </p:nvGraphicFramePr>
        <p:xfrm>
          <a:off x="1967275" y="1853563"/>
          <a:ext cx="7054875" cy="828900"/>
        </p:xfrm>
        <a:graphic>
          <a:graphicData uri="http://schemas.openxmlformats.org/drawingml/2006/table">
            <a:tbl>
              <a:tblPr>
                <a:noFill/>
                <a:tableStyleId>{96232BB2-61E8-43F0-AA04-8CF84EB9FA90}</a:tableStyleId>
              </a:tblPr>
              <a:tblGrid>
                <a:gridCol w="2351625">
                  <a:extLst>
                    <a:ext uri="{9D8B030D-6E8A-4147-A177-3AD203B41FA5}">
                      <a16:colId xmlns:a16="http://schemas.microsoft.com/office/drawing/2014/main" val="20000"/>
                    </a:ext>
                  </a:extLst>
                </a:gridCol>
                <a:gridCol w="2351625">
                  <a:extLst>
                    <a:ext uri="{9D8B030D-6E8A-4147-A177-3AD203B41FA5}">
                      <a16:colId xmlns:a16="http://schemas.microsoft.com/office/drawing/2014/main" val="20001"/>
                    </a:ext>
                  </a:extLst>
                </a:gridCol>
                <a:gridCol w="2351625">
                  <a:extLst>
                    <a:ext uri="{9D8B030D-6E8A-4147-A177-3AD203B41FA5}">
                      <a16:colId xmlns:a16="http://schemas.microsoft.com/office/drawing/2014/main" val="20002"/>
                    </a:ext>
                  </a:extLst>
                </a:gridCol>
              </a:tblGrid>
              <a:tr h="828900">
                <a:tc>
                  <a:txBody>
                    <a:bodyPr/>
                    <a:lstStyle/>
                    <a:p>
                      <a:pPr marL="0" marR="0" lvl="0" indent="0" algn="ctr" rtl="0">
                        <a:lnSpc>
                          <a:spcPct val="100000"/>
                        </a:lnSpc>
                        <a:spcBef>
                          <a:spcPts val="0"/>
                        </a:spcBef>
                        <a:spcAft>
                          <a:spcPts val="0"/>
                        </a:spcAft>
                        <a:buClr>
                          <a:schemeClr val="dk1"/>
                        </a:buClr>
                        <a:buSzPts val="11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chemeClr val="dk1"/>
                        </a:buClr>
                        <a:buSzPts val="11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extLst>
                  <a:ext uri="{0D108BD9-81ED-4DB2-BD59-A6C34878D82A}">
                    <a16:rowId xmlns:a16="http://schemas.microsoft.com/office/drawing/2014/main" val="10000"/>
                  </a:ext>
                </a:extLst>
              </a:tr>
            </a:tbl>
          </a:graphicData>
        </a:graphic>
      </p:graphicFrame>
      <p:sp>
        <p:nvSpPr>
          <p:cNvPr id="345" name="Google Shape;345;p6"/>
          <p:cNvSpPr/>
          <p:nvPr/>
        </p:nvSpPr>
        <p:spPr>
          <a:xfrm>
            <a:off x="3473650" y="3589450"/>
            <a:ext cx="5451600" cy="1423800"/>
          </a:xfrm>
          <a:prstGeom prst="roundRect">
            <a:avLst>
              <a:gd name="adj" fmla="val 16667"/>
            </a:avLst>
          </a:prstGeom>
          <a:solidFill>
            <a:srgbClr val="FEFEFE">
              <a:alpha val="27058"/>
            </a:srgbClr>
          </a:solidFill>
          <a:ln>
            <a:noFill/>
          </a:ln>
        </p:spPr>
        <p:txBody>
          <a:bodyPr spcFirstLastPara="1" wrap="square" lIns="18000" tIns="18000" rIns="18000" bIns="91425"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Proxima Nova"/>
              <a:ea typeface="Proxima Nova"/>
              <a:cs typeface="Proxima Nova"/>
              <a:sym typeface="Proxima Nova"/>
            </a:endParaRPr>
          </a:p>
        </p:txBody>
      </p:sp>
      <p:sp>
        <p:nvSpPr>
          <p:cNvPr id="346" name="Google Shape;346;p6"/>
          <p:cNvSpPr/>
          <p:nvPr/>
        </p:nvSpPr>
        <p:spPr>
          <a:xfrm>
            <a:off x="1198050" y="948950"/>
            <a:ext cx="7832100" cy="745500"/>
          </a:xfrm>
          <a:prstGeom prst="roundRect">
            <a:avLst>
              <a:gd name="adj" fmla="val 660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100" b="0" i="1" u="none" strike="noStrike" cap="none">
                <a:solidFill>
                  <a:schemeClr val="dk1"/>
                </a:solidFill>
                <a:latin typeface="Proxima Nova"/>
                <a:ea typeface="Proxima Nova"/>
                <a:cs typeface="Proxima Nova"/>
                <a:sym typeface="Proxima Nova"/>
              </a:rPr>
              <a:t>Summarise overall effect on audience beliefs and feelings.</a:t>
            </a:r>
            <a:endParaRPr sz="1400" b="0" i="1" u="none" strike="noStrike" cap="none">
              <a:solidFill>
                <a:schemeClr val="dk1"/>
              </a:solidFill>
              <a:latin typeface="Proxima Nova"/>
              <a:ea typeface="Proxima Nova"/>
              <a:cs typeface="Proxima Nova"/>
              <a:sym typeface="Proxima Nova"/>
            </a:endParaRPr>
          </a:p>
        </p:txBody>
      </p:sp>
      <p:sp>
        <p:nvSpPr>
          <p:cNvPr id="347" name="Google Shape;347;p6"/>
          <p:cNvSpPr/>
          <p:nvPr/>
        </p:nvSpPr>
        <p:spPr>
          <a:xfrm>
            <a:off x="1967299" y="4533750"/>
            <a:ext cx="7054800" cy="523200"/>
          </a:xfrm>
          <a:prstGeom prst="roundRect">
            <a:avLst>
              <a:gd name="adj" fmla="val 16667"/>
            </a:avLst>
          </a:prstGeom>
          <a:noFill/>
          <a:ln w="28575" cap="flat" cmpd="sng">
            <a:solidFill>
              <a:schemeClr val="dk1"/>
            </a:solidFill>
            <a:prstDash val="solid"/>
            <a:round/>
            <a:headEnd type="none" w="sm" len="sm"/>
            <a:tailEnd type="none" w="sm" len="sm"/>
          </a:ln>
        </p:spPr>
        <p:txBody>
          <a:bodyPr spcFirstLastPara="1" wrap="square" lIns="36000" tIns="36000" rIns="36000" bIns="36000"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Add expanded description for any metrics for awareness/recognition, attitudes/intentions, and claimed behaviours. </a:t>
            </a:r>
            <a:endParaRPr sz="1000" b="0" i="1" u="none" strike="noStrike" cap="none">
              <a:solidFill>
                <a:schemeClr val="dk1"/>
              </a:solidFill>
              <a:highlight>
                <a:schemeClr val="accent6"/>
              </a:highlight>
              <a:latin typeface="Proxima Nova"/>
              <a:ea typeface="Proxima Nova"/>
              <a:cs typeface="Proxima Nova"/>
              <a:sym typeface="Proxima Nova"/>
            </a:endParaRPr>
          </a:p>
        </p:txBody>
      </p:sp>
      <p:sp>
        <p:nvSpPr>
          <p:cNvPr id="348" name="Google Shape;348;p6"/>
          <p:cNvSpPr/>
          <p:nvPr/>
        </p:nvSpPr>
        <p:spPr>
          <a:xfrm>
            <a:off x="105925" y="1853575"/>
            <a:ext cx="1758000" cy="828900"/>
          </a:xfrm>
          <a:prstGeom prst="homePlate">
            <a:avLst>
              <a:gd name="adj" fmla="val 50000"/>
            </a:avLst>
          </a:prstGeom>
          <a:solidFill>
            <a:srgbClr val="1C458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Proxima Nova"/>
                <a:ea typeface="Proxima Nova"/>
                <a:cs typeface="Proxima Nova"/>
                <a:sym typeface="Proxima Nova"/>
              </a:rPr>
              <a:t>Awareness and Recognition</a:t>
            </a:r>
            <a:endParaRPr sz="1400" b="1" i="0" u="none" strike="noStrike" cap="none">
              <a:solidFill>
                <a:schemeClr val="lt1"/>
              </a:solidFill>
              <a:latin typeface="Proxima Nova"/>
              <a:ea typeface="Proxima Nova"/>
              <a:cs typeface="Proxima Nova"/>
              <a:sym typeface="Proxima Nova"/>
            </a:endParaRPr>
          </a:p>
        </p:txBody>
      </p:sp>
      <p:grpSp>
        <p:nvGrpSpPr>
          <p:cNvPr id="349" name="Google Shape;349;p6"/>
          <p:cNvGrpSpPr/>
          <p:nvPr/>
        </p:nvGrpSpPr>
        <p:grpSpPr>
          <a:xfrm>
            <a:off x="325894" y="938049"/>
            <a:ext cx="660108" cy="523193"/>
            <a:chOff x="7721225" y="4181082"/>
            <a:chExt cx="377982" cy="277969"/>
          </a:xfrm>
        </p:grpSpPr>
        <p:sp>
          <p:nvSpPr>
            <p:cNvPr id="350" name="Google Shape;350;p6"/>
            <p:cNvSpPr/>
            <p:nvPr/>
          </p:nvSpPr>
          <p:spPr>
            <a:xfrm>
              <a:off x="7987456" y="4330866"/>
              <a:ext cx="111751" cy="91561"/>
            </a:xfrm>
            <a:custGeom>
              <a:avLst/>
              <a:gdLst/>
              <a:ahLst/>
              <a:cxnLst/>
              <a:rect l="l" t="t" r="r" b="b"/>
              <a:pathLst>
                <a:path w="238" h="195" extrusionOk="0">
                  <a:moveTo>
                    <a:pt x="142" y="0"/>
                  </a:moveTo>
                  <a:lnTo>
                    <a:pt x="75" y="0"/>
                  </a:lnTo>
                  <a:cubicBezTo>
                    <a:pt x="47" y="0"/>
                    <a:pt x="20" y="13"/>
                    <a:pt x="2" y="34"/>
                  </a:cubicBezTo>
                  <a:cubicBezTo>
                    <a:pt x="-2" y="39"/>
                    <a:pt x="-1" y="47"/>
                    <a:pt x="4" y="51"/>
                  </a:cubicBezTo>
                  <a:cubicBezTo>
                    <a:pt x="8" y="55"/>
                    <a:pt x="16" y="55"/>
                    <a:pt x="20" y="50"/>
                  </a:cubicBezTo>
                  <a:cubicBezTo>
                    <a:pt x="34" y="33"/>
                    <a:pt x="54" y="24"/>
                    <a:pt x="75" y="24"/>
                  </a:cubicBezTo>
                  <a:lnTo>
                    <a:pt x="83" y="24"/>
                  </a:lnTo>
                  <a:lnTo>
                    <a:pt x="65" y="100"/>
                  </a:lnTo>
                  <a:cubicBezTo>
                    <a:pt x="64" y="104"/>
                    <a:pt x="65" y="108"/>
                    <a:pt x="68" y="111"/>
                  </a:cubicBezTo>
                  <a:lnTo>
                    <a:pt x="100" y="145"/>
                  </a:lnTo>
                  <a:cubicBezTo>
                    <a:pt x="103" y="147"/>
                    <a:pt x="106" y="149"/>
                    <a:pt x="109" y="149"/>
                  </a:cubicBezTo>
                  <a:cubicBezTo>
                    <a:pt x="112" y="149"/>
                    <a:pt x="115" y="147"/>
                    <a:pt x="117" y="145"/>
                  </a:cubicBezTo>
                  <a:lnTo>
                    <a:pt x="150" y="111"/>
                  </a:lnTo>
                  <a:cubicBezTo>
                    <a:pt x="152" y="108"/>
                    <a:pt x="153" y="104"/>
                    <a:pt x="153" y="100"/>
                  </a:cubicBezTo>
                  <a:lnTo>
                    <a:pt x="134" y="24"/>
                  </a:lnTo>
                  <a:lnTo>
                    <a:pt x="142" y="24"/>
                  </a:lnTo>
                  <a:cubicBezTo>
                    <a:pt x="182" y="24"/>
                    <a:pt x="214" y="56"/>
                    <a:pt x="214" y="96"/>
                  </a:cubicBezTo>
                  <a:lnTo>
                    <a:pt x="214" y="172"/>
                  </a:lnTo>
                  <a:lnTo>
                    <a:pt x="47" y="172"/>
                  </a:lnTo>
                  <a:cubicBezTo>
                    <a:pt x="40" y="172"/>
                    <a:pt x="35" y="177"/>
                    <a:pt x="35" y="183"/>
                  </a:cubicBezTo>
                  <a:cubicBezTo>
                    <a:pt x="35" y="190"/>
                    <a:pt x="40" y="195"/>
                    <a:pt x="47" y="195"/>
                  </a:cubicBezTo>
                  <a:lnTo>
                    <a:pt x="220" y="195"/>
                  </a:lnTo>
                  <a:cubicBezTo>
                    <a:pt x="230" y="195"/>
                    <a:pt x="238" y="187"/>
                    <a:pt x="238" y="177"/>
                  </a:cubicBezTo>
                  <a:lnTo>
                    <a:pt x="238" y="96"/>
                  </a:lnTo>
                  <a:cubicBezTo>
                    <a:pt x="238" y="43"/>
                    <a:pt x="195" y="0"/>
                    <a:pt x="142" y="0"/>
                  </a:cubicBezTo>
                  <a:moveTo>
                    <a:pt x="128" y="99"/>
                  </a:moveTo>
                  <a:lnTo>
                    <a:pt x="109" y="120"/>
                  </a:lnTo>
                  <a:lnTo>
                    <a:pt x="90" y="99"/>
                  </a:lnTo>
                  <a:lnTo>
                    <a:pt x="107" y="24"/>
                  </a:lnTo>
                  <a:lnTo>
                    <a:pt x="110" y="24"/>
                  </a:lnTo>
                  <a:lnTo>
                    <a:pt x="128" y="99"/>
                  </a:ln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51" name="Google Shape;351;p6"/>
            <p:cNvSpPr/>
            <p:nvPr/>
          </p:nvSpPr>
          <p:spPr>
            <a:xfrm>
              <a:off x="7993091" y="4209255"/>
              <a:ext cx="90622" cy="113629"/>
            </a:xfrm>
            <a:custGeom>
              <a:avLst/>
              <a:gdLst/>
              <a:ahLst/>
              <a:cxnLst/>
              <a:rect l="l" t="t" r="r" b="b"/>
              <a:pathLst>
                <a:path w="193" h="242" extrusionOk="0">
                  <a:moveTo>
                    <a:pt x="97" y="242"/>
                  </a:moveTo>
                  <a:cubicBezTo>
                    <a:pt x="150" y="242"/>
                    <a:pt x="193" y="198"/>
                    <a:pt x="193" y="145"/>
                  </a:cubicBezTo>
                  <a:lnTo>
                    <a:pt x="193" y="90"/>
                  </a:lnTo>
                  <a:cubicBezTo>
                    <a:pt x="193" y="85"/>
                    <a:pt x="193" y="81"/>
                    <a:pt x="192" y="76"/>
                  </a:cubicBezTo>
                  <a:cubicBezTo>
                    <a:pt x="186" y="33"/>
                    <a:pt x="148" y="0"/>
                    <a:pt x="103" y="0"/>
                  </a:cubicBezTo>
                  <a:lnTo>
                    <a:pt x="91" y="0"/>
                  </a:lnTo>
                  <a:cubicBezTo>
                    <a:pt x="46" y="0"/>
                    <a:pt x="8" y="33"/>
                    <a:pt x="1" y="76"/>
                  </a:cubicBezTo>
                  <a:cubicBezTo>
                    <a:pt x="1" y="81"/>
                    <a:pt x="0" y="85"/>
                    <a:pt x="0" y="90"/>
                  </a:cubicBezTo>
                  <a:lnTo>
                    <a:pt x="0" y="145"/>
                  </a:lnTo>
                  <a:cubicBezTo>
                    <a:pt x="0" y="198"/>
                    <a:pt x="44" y="242"/>
                    <a:pt x="97" y="242"/>
                  </a:cubicBezTo>
                  <a:moveTo>
                    <a:pt x="91" y="23"/>
                  </a:moveTo>
                  <a:lnTo>
                    <a:pt x="103" y="23"/>
                  </a:lnTo>
                  <a:cubicBezTo>
                    <a:pt x="140" y="23"/>
                    <a:pt x="170" y="53"/>
                    <a:pt x="170" y="90"/>
                  </a:cubicBezTo>
                  <a:lnTo>
                    <a:pt x="170" y="93"/>
                  </a:lnTo>
                  <a:cubicBezTo>
                    <a:pt x="154" y="86"/>
                    <a:pt x="143" y="78"/>
                    <a:pt x="140" y="69"/>
                  </a:cubicBezTo>
                  <a:cubicBezTo>
                    <a:pt x="139" y="65"/>
                    <a:pt x="135" y="62"/>
                    <a:pt x="131" y="61"/>
                  </a:cubicBezTo>
                  <a:cubicBezTo>
                    <a:pt x="126" y="60"/>
                    <a:pt x="122" y="62"/>
                    <a:pt x="119" y="66"/>
                  </a:cubicBezTo>
                  <a:cubicBezTo>
                    <a:pt x="106" y="85"/>
                    <a:pt x="59" y="101"/>
                    <a:pt x="24" y="95"/>
                  </a:cubicBezTo>
                  <a:lnTo>
                    <a:pt x="24" y="90"/>
                  </a:lnTo>
                  <a:cubicBezTo>
                    <a:pt x="24" y="53"/>
                    <a:pt x="54" y="23"/>
                    <a:pt x="91" y="23"/>
                  </a:cubicBezTo>
                  <a:moveTo>
                    <a:pt x="24" y="119"/>
                  </a:moveTo>
                  <a:cubicBezTo>
                    <a:pt x="59" y="123"/>
                    <a:pt x="102" y="112"/>
                    <a:pt x="127" y="92"/>
                  </a:cubicBezTo>
                  <a:cubicBezTo>
                    <a:pt x="138" y="105"/>
                    <a:pt x="157" y="113"/>
                    <a:pt x="170" y="118"/>
                  </a:cubicBezTo>
                  <a:lnTo>
                    <a:pt x="170" y="145"/>
                  </a:lnTo>
                  <a:cubicBezTo>
                    <a:pt x="170" y="185"/>
                    <a:pt x="137" y="218"/>
                    <a:pt x="97" y="218"/>
                  </a:cubicBezTo>
                  <a:cubicBezTo>
                    <a:pt x="57" y="218"/>
                    <a:pt x="24" y="185"/>
                    <a:pt x="24" y="145"/>
                  </a:cubicBezTo>
                  <a:lnTo>
                    <a:pt x="24" y="119"/>
                  </a:lnTo>
                  <a:close/>
                </a:path>
              </a:pathLst>
            </a:custGeom>
            <a:solidFill>
              <a:schemeClr val="dk1"/>
            </a:solidFill>
            <a:ln>
              <a:noFill/>
            </a:ln>
          </p:spPr>
          <p:txBody>
            <a:bodyPr spcFirstLastPara="1" wrap="square" lIns="90000" tIns="42100" rIns="90000" bIns="421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52" name="Google Shape;352;p6"/>
            <p:cNvSpPr/>
            <p:nvPr/>
          </p:nvSpPr>
          <p:spPr>
            <a:xfrm>
              <a:off x="7721225" y="4330866"/>
              <a:ext cx="112221" cy="91561"/>
            </a:xfrm>
            <a:custGeom>
              <a:avLst/>
              <a:gdLst/>
              <a:ahLst/>
              <a:cxnLst/>
              <a:rect l="l" t="t" r="r" b="b"/>
              <a:pathLst>
                <a:path w="239" h="195" extrusionOk="0">
                  <a:moveTo>
                    <a:pt x="234" y="51"/>
                  </a:moveTo>
                  <a:cubicBezTo>
                    <a:pt x="239" y="47"/>
                    <a:pt x="240" y="40"/>
                    <a:pt x="236" y="35"/>
                  </a:cubicBezTo>
                  <a:cubicBezTo>
                    <a:pt x="218" y="13"/>
                    <a:pt x="191" y="0"/>
                    <a:pt x="163" y="0"/>
                  </a:cubicBezTo>
                  <a:lnTo>
                    <a:pt x="95" y="0"/>
                  </a:lnTo>
                  <a:cubicBezTo>
                    <a:pt x="43" y="0"/>
                    <a:pt x="0" y="43"/>
                    <a:pt x="0" y="96"/>
                  </a:cubicBezTo>
                  <a:lnTo>
                    <a:pt x="0" y="177"/>
                  </a:lnTo>
                  <a:cubicBezTo>
                    <a:pt x="0" y="187"/>
                    <a:pt x="8" y="195"/>
                    <a:pt x="18" y="195"/>
                  </a:cubicBezTo>
                  <a:lnTo>
                    <a:pt x="191" y="195"/>
                  </a:lnTo>
                  <a:cubicBezTo>
                    <a:pt x="197" y="195"/>
                    <a:pt x="203" y="190"/>
                    <a:pt x="203" y="183"/>
                  </a:cubicBezTo>
                  <a:cubicBezTo>
                    <a:pt x="203" y="177"/>
                    <a:pt x="197" y="172"/>
                    <a:pt x="191" y="172"/>
                  </a:cubicBezTo>
                  <a:lnTo>
                    <a:pt x="23" y="172"/>
                  </a:lnTo>
                  <a:lnTo>
                    <a:pt x="23" y="96"/>
                  </a:lnTo>
                  <a:cubicBezTo>
                    <a:pt x="23" y="56"/>
                    <a:pt x="56" y="24"/>
                    <a:pt x="95" y="24"/>
                  </a:cubicBezTo>
                  <a:lnTo>
                    <a:pt x="103" y="24"/>
                  </a:lnTo>
                  <a:lnTo>
                    <a:pt x="85" y="100"/>
                  </a:lnTo>
                  <a:cubicBezTo>
                    <a:pt x="84" y="104"/>
                    <a:pt x="85" y="108"/>
                    <a:pt x="88" y="111"/>
                  </a:cubicBezTo>
                  <a:lnTo>
                    <a:pt x="120" y="145"/>
                  </a:lnTo>
                  <a:cubicBezTo>
                    <a:pt x="123" y="147"/>
                    <a:pt x="126" y="149"/>
                    <a:pt x="129" y="149"/>
                  </a:cubicBezTo>
                  <a:cubicBezTo>
                    <a:pt x="132" y="149"/>
                    <a:pt x="135" y="147"/>
                    <a:pt x="138" y="145"/>
                  </a:cubicBezTo>
                  <a:lnTo>
                    <a:pt x="170" y="111"/>
                  </a:lnTo>
                  <a:cubicBezTo>
                    <a:pt x="173" y="108"/>
                    <a:pt x="174" y="104"/>
                    <a:pt x="173" y="100"/>
                  </a:cubicBezTo>
                  <a:lnTo>
                    <a:pt x="155" y="24"/>
                  </a:lnTo>
                  <a:lnTo>
                    <a:pt x="163" y="24"/>
                  </a:lnTo>
                  <a:cubicBezTo>
                    <a:pt x="184" y="24"/>
                    <a:pt x="204" y="33"/>
                    <a:pt x="218" y="50"/>
                  </a:cubicBezTo>
                  <a:cubicBezTo>
                    <a:pt x="222" y="55"/>
                    <a:pt x="229" y="55"/>
                    <a:pt x="234" y="51"/>
                  </a:cubicBezTo>
                  <a:moveTo>
                    <a:pt x="148" y="99"/>
                  </a:moveTo>
                  <a:lnTo>
                    <a:pt x="129" y="120"/>
                  </a:lnTo>
                  <a:lnTo>
                    <a:pt x="110" y="99"/>
                  </a:lnTo>
                  <a:lnTo>
                    <a:pt x="128" y="24"/>
                  </a:lnTo>
                  <a:lnTo>
                    <a:pt x="130" y="24"/>
                  </a:lnTo>
                  <a:lnTo>
                    <a:pt x="148" y="99"/>
                  </a:ln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53" name="Google Shape;353;p6"/>
            <p:cNvSpPr/>
            <p:nvPr/>
          </p:nvSpPr>
          <p:spPr>
            <a:xfrm>
              <a:off x="7736720" y="4200803"/>
              <a:ext cx="105178" cy="122081"/>
            </a:xfrm>
            <a:custGeom>
              <a:avLst/>
              <a:gdLst/>
              <a:ahLst/>
              <a:cxnLst/>
              <a:rect l="l" t="t" r="r" b="b"/>
              <a:pathLst>
                <a:path w="224" h="260" extrusionOk="0">
                  <a:moveTo>
                    <a:pt x="0" y="163"/>
                  </a:moveTo>
                  <a:cubicBezTo>
                    <a:pt x="0" y="216"/>
                    <a:pt x="43" y="260"/>
                    <a:pt x="96" y="260"/>
                  </a:cubicBezTo>
                  <a:cubicBezTo>
                    <a:pt x="149" y="260"/>
                    <a:pt x="193" y="216"/>
                    <a:pt x="193" y="163"/>
                  </a:cubicBezTo>
                  <a:lnTo>
                    <a:pt x="193" y="108"/>
                  </a:lnTo>
                  <a:cubicBezTo>
                    <a:pt x="193" y="106"/>
                    <a:pt x="192" y="105"/>
                    <a:pt x="192" y="103"/>
                  </a:cubicBezTo>
                  <a:cubicBezTo>
                    <a:pt x="212" y="89"/>
                    <a:pt x="224" y="66"/>
                    <a:pt x="224" y="40"/>
                  </a:cubicBezTo>
                  <a:lnTo>
                    <a:pt x="224" y="12"/>
                  </a:lnTo>
                  <a:cubicBezTo>
                    <a:pt x="224" y="6"/>
                    <a:pt x="219" y="0"/>
                    <a:pt x="212" y="0"/>
                  </a:cubicBezTo>
                  <a:lnTo>
                    <a:pt x="79" y="0"/>
                  </a:lnTo>
                  <a:cubicBezTo>
                    <a:pt x="74" y="0"/>
                    <a:pt x="69" y="1"/>
                    <a:pt x="64" y="2"/>
                  </a:cubicBezTo>
                  <a:cubicBezTo>
                    <a:pt x="57" y="3"/>
                    <a:pt x="53" y="9"/>
                    <a:pt x="54" y="16"/>
                  </a:cubicBezTo>
                  <a:cubicBezTo>
                    <a:pt x="56" y="22"/>
                    <a:pt x="62" y="26"/>
                    <a:pt x="68" y="25"/>
                  </a:cubicBezTo>
                  <a:cubicBezTo>
                    <a:pt x="72" y="24"/>
                    <a:pt x="76" y="24"/>
                    <a:pt x="79" y="24"/>
                  </a:cubicBezTo>
                  <a:lnTo>
                    <a:pt x="200" y="24"/>
                  </a:lnTo>
                  <a:lnTo>
                    <a:pt x="200" y="40"/>
                  </a:lnTo>
                  <a:cubicBezTo>
                    <a:pt x="200" y="71"/>
                    <a:pt x="175" y="96"/>
                    <a:pt x="144" y="96"/>
                  </a:cubicBezTo>
                  <a:lnTo>
                    <a:pt x="23" y="96"/>
                  </a:lnTo>
                  <a:lnTo>
                    <a:pt x="23" y="80"/>
                  </a:lnTo>
                  <a:cubicBezTo>
                    <a:pt x="23" y="67"/>
                    <a:pt x="28" y="54"/>
                    <a:pt x="36" y="44"/>
                  </a:cubicBezTo>
                  <a:cubicBezTo>
                    <a:pt x="40" y="39"/>
                    <a:pt x="40" y="32"/>
                    <a:pt x="34" y="28"/>
                  </a:cubicBezTo>
                  <a:cubicBezTo>
                    <a:pt x="29" y="24"/>
                    <a:pt x="22" y="24"/>
                    <a:pt x="18" y="29"/>
                  </a:cubicBezTo>
                  <a:cubicBezTo>
                    <a:pt x="6" y="44"/>
                    <a:pt x="0" y="62"/>
                    <a:pt x="0" y="80"/>
                  </a:cubicBezTo>
                  <a:lnTo>
                    <a:pt x="0" y="108"/>
                  </a:lnTo>
                  <a:lnTo>
                    <a:pt x="0" y="108"/>
                  </a:lnTo>
                  <a:lnTo>
                    <a:pt x="0" y="163"/>
                  </a:lnTo>
                  <a:moveTo>
                    <a:pt x="169" y="116"/>
                  </a:moveTo>
                  <a:lnTo>
                    <a:pt x="169" y="163"/>
                  </a:lnTo>
                  <a:cubicBezTo>
                    <a:pt x="169" y="203"/>
                    <a:pt x="136" y="236"/>
                    <a:pt x="96" y="236"/>
                  </a:cubicBezTo>
                  <a:cubicBezTo>
                    <a:pt x="56" y="236"/>
                    <a:pt x="23" y="203"/>
                    <a:pt x="23" y="163"/>
                  </a:cubicBezTo>
                  <a:lnTo>
                    <a:pt x="23" y="120"/>
                  </a:lnTo>
                  <a:lnTo>
                    <a:pt x="144" y="120"/>
                  </a:lnTo>
                  <a:cubicBezTo>
                    <a:pt x="153" y="120"/>
                    <a:pt x="161" y="118"/>
                    <a:pt x="169" y="11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54" name="Google Shape;354;p6"/>
            <p:cNvSpPr/>
            <p:nvPr/>
          </p:nvSpPr>
          <p:spPr>
            <a:xfrm>
              <a:off x="7827342" y="4335092"/>
              <a:ext cx="165749" cy="123959"/>
            </a:xfrm>
            <a:custGeom>
              <a:avLst/>
              <a:gdLst/>
              <a:ahLst/>
              <a:cxnLst/>
              <a:rect l="l" t="t" r="r" b="b"/>
              <a:pathLst>
                <a:path w="353" h="264" extrusionOk="0">
                  <a:moveTo>
                    <a:pt x="278" y="13"/>
                  </a:moveTo>
                  <a:lnTo>
                    <a:pt x="278" y="12"/>
                  </a:lnTo>
                  <a:cubicBezTo>
                    <a:pt x="276" y="12"/>
                    <a:pt x="275" y="11"/>
                    <a:pt x="274" y="11"/>
                  </a:cubicBezTo>
                  <a:cubicBezTo>
                    <a:pt x="274" y="11"/>
                    <a:pt x="274" y="10"/>
                    <a:pt x="273" y="10"/>
                  </a:cubicBezTo>
                  <a:cubicBezTo>
                    <a:pt x="266" y="7"/>
                    <a:pt x="258" y="5"/>
                    <a:pt x="250" y="3"/>
                  </a:cubicBezTo>
                  <a:cubicBezTo>
                    <a:pt x="247" y="3"/>
                    <a:pt x="245" y="2"/>
                    <a:pt x="243" y="2"/>
                  </a:cubicBezTo>
                  <a:lnTo>
                    <a:pt x="243" y="2"/>
                  </a:lnTo>
                  <a:cubicBezTo>
                    <a:pt x="241" y="2"/>
                    <a:pt x="239" y="1"/>
                    <a:pt x="237" y="1"/>
                  </a:cubicBezTo>
                  <a:lnTo>
                    <a:pt x="237" y="1"/>
                  </a:lnTo>
                  <a:cubicBezTo>
                    <a:pt x="235" y="1"/>
                    <a:pt x="232" y="1"/>
                    <a:pt x="230" y="1"/>
                  </a:cubicBezTo>
                  <a:lnTo>
                    <a:pt x="230" y="1"/>
                  </a:lnTo>
                  <a:cubicBezTo>
                    <a:pt x="228" y="0"/>
                    <a:pt x="226" y="0"/>
                    <a:pt x="224" y="0"/>
                  </a:cubicBezTo>
                  <a:lnTo>
                    <a:pt x="129" y="0"/>
                  </a:lnTo>
                  <a:cubicBezTo>
                    <a:pt x="127" y="0"/>
                    <a:pt x="125" y="0"/>
                    <a:pt x="123" y="1"/>
                  </a:cubicBezTo>
                  <a:lnTo>
                    <a:pt x="123" y="1"/>
                  </a:lnTo>
                  <a:cubicBezTo>
                    <a:pt x="120" y="1"/>
                    <a:pt x="118" y="1"/>
                    <a:pt x="116" y="1"/>
                  </a:cubicBezTo>
                  <a:lnTo>
                    <a:pt x="116" y="1"/>
                  </a:lnTo>
                  <a:cubicBezTo>
                    <a:pt x="114" y="1"/>
                    <a:pt x="112" y="2"/>
                    <a:pt x="110" y="2"/>
                  </a:cubicBezTo>
                  <a:lnTo>
                    <a:pt x="110" y="2"/>
                  </a:lnTo>
                  <a:cubicBezTo>
                    <a:pt x="99" y="3"/>
                    <a:pt x="89" y="6"/>
                    <a:pt x="79" y="10"/>
                  </a:cubicBezTo>
                  <a:lnTo>
                    <a:pt x="79" y="11"/>
                  </a:lnTo>
                  <a:cubicBezTo>
                    <a:pt x="78" y="11"/>
                    <a:pt x="76" y="12"/>
                    <a:pt x="75" y="12"/>
                  </a:cubicBezTo>
                  <a:lnTo>
                    <a:pt x="75" y="13"/>
                  </a:lnTo>
                  <a:cubicBezTo>
                    <a:pt x="31" y="33"/>
                    <a:pt x="0" y="78"/>
                    <a:pt x="0" y="129"/>
                  </a:cubicBezTo>
                  <a:lnTo>
                    <a:pt x="0" y="236"/>
                  </a:lnTo>
                  <a:cubicBezTo>
                    <a:pt x="0" y="251"/>
                    <a:pt x="13" y="264"/>
                    <a:pt x="28" y="264"/>
                  </a:cubicBezTo>
                  <a:lnTo>
                    <a:pt x="325" y="264"/>
                  </a:lnTo>
                  <a:cubicBezTo>
                    <a:pt x="340" y="264"/>
                    <a:pt x="353" y="251"/>
                    <a:pt x="353" y="236"/>
                  </a:cubicBezTo>
                  <a:lnTo>
                    <a:pt x="353" y="129"/>
                  </a:lnTo>
                  <a:cubicBezTo>
                    <a:pt x="353" y="78"/>
                    <a:pt x="322" y="33"/>
                    <a:pt x="278" y="13"/>
                  </a:cubicBezTo>
                  <a:moveTo>
                    <a:pt x="215" y="105"/>
                  </a:moveTo>
                  <a:lnTo>
                    <a:pt x="207" y="62"/>
                  </a:lnTo>
                  <a:cubicBezTo>
                    <a:pt x="220" y="54"/>
                    <a:pt x="230" y="40"/>
                    <a:pt x="233" y="24"/>
                  </a:cubicBezTo>
                  <a:lnTo>
                    <a:pt x="234" y="24"/>
                  </a:lnTo>
                  <a:cubicBezTo>
                    <a:pt x="234" y="25"/>
                    <a:pt x="234" y="25"/>
                    <a:pt x="235" y="25"/>
                  </a:cubicBezTo>
                  <a:cubicBezTo>
                    <a:pt x="238" y="25"/>
                    <a:pt x="241" y="25"/>
                    <a:pt x="245" y="26"/>
                  </a:cubicBezTo>
                  <a:lnTo>
                    <a:pt x="245" y="26"/>
                  </a:lnTo>
                  <a:cubicBezTo>
                    <a:pt x="246" y="26"/>
                    <a:pt x="248" y="27"/>
                    <a:pt x="250" y="27"/>
                  </a:cubicBezTo>
                  <a:lnTo>
                    <a:pt x="250" y="27"/>
                  </a:lnTo>
                  <a:cubicBezTo>
                    <a:pt x="252" y="28"/>
                    <a:pt x="253" y="28"/>
                    <a:pt x="254" y="29"/>
                  </a:cubicBezTo>
                  <a:cubicBezTo>
                    <a:pt x="255" y="29"/>
                    <a:pt x="255" y="29"/>
                    <a:pt x="255" y="29"/>
                  </a:cubicBezTo>
                  <a:lnTo>
                    <a:pt x="256" y="29"/>
                  </a:lnTo>
                  <a:lnTo>
                    <a:pt x="215" y="105"/>
                  </a:lnTo>
                  <a:moveTo>
                    <a:pt x="97" y="29"/>
                  </a:moveTo>
                  <a:lnTo>
                    <a:pt x="98" y="29"/>
                  </a:lnTo>
                  <a:lnTo>
                    <a:pt x="98" y="29"/>
                  </a:lnTo>
                  <a:cubicBezTo>
                    <a:pt x="100" y="28"/>
                    <a:pt x="101" y="28"/>
                    <a:pt x="103" y="27"/>
                  </a:cubicBezTo>
                  <a:lnTo>
                    <a:pt x="103" y="27"/>
                  </a:lnTo>
                  <a:cubicBezTo>
                    <a:pt x="105" y="27"/>
                    <a:pt x="106" y="26"/>
                    <a:pt x="108" y="26"/>
                  </a:cubicBezTo>
                  <a:lnTo>
                    <a:pt x="108" y="26"/>
                  </a:lnTo>
                  <a:cubicBezTo>
                    <a:pt x="111" y="25"/>
                    <a:pt x="115" y="25"/>
                    <a:pt x="118" y="25"/>
                  </a:cubicBezTo>
                  <a:cubicBezTo>
                    <a:pt x="118" y="25"/>
                    <a:pt x="119" y="25"/>
                    <a:pt x="119" y="24"/>
                  </a:cubicBezTo>
                  <a:lnTo>
                    <a:pt x="120" y="24"/>
                  </a:lnTo>
                  <a:cubicBezTo>
                    <a:pt x="123" y="40"/>
                    <a:pt x="132" y="54"/>
                    <a:pt x="146" y="62"/>
                  </a:cubicBezTo>
                  <a:lnTo>
                    <a:pt x="138" y="105"/>
                  </a:lnTo>
                  <a:lnTo>
                    <a:pt x="97" y="29"/>
                  </a:lnTo>
                  <a:moveTo>
                    <a:pt x="182" y="57"/>
                  </a:moveTo>
                  <a:lnTo>
                    <a:pt x="197" y="138"/>
                  </a:lnTo>
                  <a:lnTo>
                    <a:pt x="176" y="174"/>
                  </a:lnTo>
                  <a:lnTo>
                    <a:pt x="156" y="138"/>
                  </a:lnTo>
                  <a:lnTo>
                    <a:pt x="171" y="57"/>
                  </a:lnTo>
                  <a:cubicBezTo>
                    <a:pt x="172" y="52"/>
                    <a:pt x="169" y="46"/>
                    <a:pt x="164" y="44"/>
                  </a:cubicBezTo>
                  <a:cubicBezTo>
                    <a:pt x="154" y="41"/>
                    <a:pt x="147" y="33"/>
                    <a:pt x="144" y="24"/>
                  </a:cubicBezTo>
                  <a:lnTo>
                    <a:pt x="209" y="24"/>
                  </a:lnTo>
                  <a:cubicBezTo>
                    <a:pt x="206" y="33"/>
                    <a:pt x="199" y="41"/>
                    <a:pt x="189" y="44"/>
                  </a:cubicBezTo>
                  <a:cubicBezTo>
                    <a:pt x="184" y="46"/>
                    <a:pt x="181" y="52"/>
                    <a:pt x="182" y="57"/>
                  </a:cubicBezTo>
                  <a:moveTo>
                    <a:pt x="329" y="236"/>
                  </a:moveTo>
                  <a:cubicBezTo>
                    <a:pt x="329" y="238"/>
                    <a:pt x="327" y="240"/>
                    <a:pt x="325" y="240"/>
                  </a:cubicBezTo>
                  <a:lnTo>
                    <a:pt x="28" y="240"/>
                  </a:lnTo>
                  <a:cubicBezTo>
                    <a:pt x="26" y="240"/>
                    <a:pt x="24" y="238"/>
                    <a:pt x="24" y="236"/>
                  </a:cubicBezTo>
                  <a:lnTo>
                    <a:pt x="24" y="129"/>
                  </a:lnTo>
                  <a:cubicBezTo>
                    <a:pt x="24" y="91"/>
                    <a:pt x="45" y="57"/>
                    <a:pt x="75" y="39"/>
                  </a:cubicBezTo>
                  <a:lnTo>
                    <a:pt x="166" y="205"/>
                  </a:lnTo>
                  <a:cubicBezTo>
                    <a:pt x="168" y="208"/>
                    <a:pt x="172" y="211"/>
                    <a:pt x="176" y="211"/>
                  </a:cubicBezTo>
                  <a:cubicBezTo>
                    <a:pt x="181" y="211"/>
                    <a:pt x="185" y="208"/>
                    <a:pt x="187" y="205"/>
                  </a:cubicBezTo>
                  <a:lnTo>
                    <a:pt x="278" y="39"/>
                  </a:lnTo>
                  <a:cubicBezTo>
                    <a:pt x="308" y="57"/>
                    <a:pt x="329" y="91"/>
                    <a:pt x="329" y="129"/>
                  </a:cubicBezTo>
                  <a:lnTo>
                    <a:pt x="329" y="23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55" name="Google Shape;355;p6"/>
            <p:cNvSpPr/>
            <p:nvPr/>
          </p:nvSpPr>
          <p:spPr>
            <a:xfrm>
              <a:off x="7852697" y="4181082"/>
              <a:ext cx="114568" cy="143680"/>
            </a:xfrm>
            <a:custGeom>
              <a:avLst/>
              <a:gdLst/>
              <a:ahLst/>
              <a:cxnLst/>
              <a:rect l="l" t="t" r="r" b="b"/>
              <a:pathLst>
                <a:path w="244" h="306" extrusionOk="0">
                  <a:moveTo>
                    <a:pt x="122" y="306"/>
                  </a:moveTo>
                  <a:cubicBezTo>
                    <a:pt x="151" y="306"/>
                    <a:pt x="178" y="296"/>
                    <a:pt x="200" y="278"/>
                  </a:cubicBezTo>
                  <a:cubicBezTo>
                    <a:pt x="205" y="274"/>
                    <a:pt x="206" y="266"/>
                    <a:pt x="202" y="261"/>
                  </a:cubicBezTo>
                  <a:cubicBezTo>
                    <a:pt x="197" y="256"/>
                    <a:pt x="190" y="256"/>
                    <a:pt x="185" y="260"/>
                  </a:cubicBezTo>
                  <a:cubicBezTo>
                    <a:pt x="167" y="275"/>
                    <a:pt x="145" y="283"/>
                    <a:pt x="122" y="283"/>
                  </a:cubicBezTo>
                  <a:cubicBezTo>
                    <a:pt x="68" y="283"/>
                    <a:pt x="24" y="238"/>
                    <a:pt x="24" y="184"/>
                  </a:cubicBezTo>
                  <a:lnTo>
                    <a:pt x="24" y="139"/>
                  </a:lnTo>
                  <a:cubicBezTo>
                    <a:pt x="41" y="152"/>
                    <a:pt x="60" y="163"/>
                    <a:pt x="77" y="167"/>
                  </a:cubicBezTo>
                  <a:cubicBezTo>
                    <a:pt x="81" y="168"/>
                    <a:pt x="86" y="167"/>
                    <a:pt x="89" y="163"/>
                  </a:cubicBezTo>
                  <a:cubicBezTo>
                    <a:pt x="92" y="160"/>
                    <a:pt x="93" y="155"/>
                    <a:pt x="91" y="151"/>
                  </a:cubicBezTo>
                  <a:cubicBezTo>
                    <a:pt x="87" y="143"/>
                    <a:pt x="82" y="132"/>
                    <a:pt x="80" y="119"/>
                  </a:cubicBezTo>
                  <a:cubicBezTo>
                    <a:pt x="96" y="131"/>
                    <a:pt x="116" y="142"/>
                    <a:pt x="130" y="148"/>
                  </a:cubicBezTo>
                  <a:cubicBezTo>
                    <a:pt x="160" y="163"/>
                    <a:pt x="193" y="175"/>
                    <a:pt x="220" y="183"/>
                  </a:cubicBezTo>
                  <a:lnTo>
                    <a:pt x="220" y="184"/>
                  </a:lnTo>
                  <a:cubicBezTo>
                    <a:pt x="220" y="199"/>
                    <a:pt x="217" y="213"/>
                    <a:pt x="211" y="226"/>
                  </a:cubicBezTo>
                  <a:cubicBezTo>
                    <a:pt x="209" y="232"/>
                    <a:pt x="211" y="239"/>
                    <a:pt x="217" y="241"/>
                  </a:cubicBezTo>
                  <a:cubicBezTo>
                    <a:pt x="223" y="244"/>
                    <a:pt x="230" y="242"/>
                    <a:pt x="233" y="236"/>
                  </a:cubicBezTo>
                  <a:cubicBezTo>
                    <a:pt x="240" y="219"/>
                    <a:pt x="244" y="202"/>
                    <a:pt x="244" y="184"/>
                  </a:cubicBezTo>
                  <a:lnTo>
                    <a:pt x="244" y="113"/>
                  </a:lnTo>
                  <a:cubicBezTo>
                    <a:pt x="244" y="51"/>
                    <a:pt x="193" y="0"/>
                    <a:pt x="131" y="0"/>
                  </a:cubicBezTo>
                  <a:lnTo>
                    <a:pt x="113" y="0"/>
                  </a:lnTo>
                  <a:cubicBezTo>
                    <a:pt x="112" y="0"/>
                    <a:pt x="110" y="0"/>
                    <a:pt x="108" y="0"/>
                  </a:cubicBezTo>
                  <a:cubicBezTo>
                    <a:pt x="107" y="0"/>
                    <a:pt x="107" y="0"/>
                    <a:pt x="107" y="0"/>
                  </a:cubicBezTo>
                  <a:cubicBezTo>
                    <a:pt x="105" y="0"/>
                    <a:pt x="103" y="1"/>
                    <a:pt x="102" y="1"/>
                  </a:cubicBezTo>
                  <a:lnTo>
                    <a:pt x="101" y="1"/>
                  </a:lnTo>
                  <a:cubicBezTo>
                    <a:pt x="99" y="1"/>
                    <a:pt x="98" y="1"/>
                    <a:pt x="96" y="1"/>
                  </a:cubicBezTo>
                  <a:lnTo>
                    <a:pt x="96" y="1"/>
                  </a:lnTo>
                  <a:cubicBezTo>
                    <a:pt x="73" y="5"/>
                    <a:pt x="51" y="16"/>
                    <a:pt x="34" y="33"/>
                  </a:cubicBezTo>
                  <a:cubicBezTo>
                    <a:pt x="20" y="46"/>
                    <a:pt x="11" y="62"/>
                    <a:pt x="5" y="80"/>
                  </a:cubicBezTo>
                  <a:lnTo>
                    <a:pt x="5" y="80"/>
                  </a:lnTo>
                  <a:cubicBezTo>
                    <a:pt x="5" y="82"/>
                    <a:pt x="4" y="83"/>
                    <a:pt x="4" y="85"/>
                  </a:cubicBezTo>
                  <a:cubicBezTo>
                    <a:pt x="4" y="86"/>
                    <a:pt x="3" y="87"/>
                    <a:pt x="3" y="87"/>
                  </a:cubicBezTo>
                  <a:cubicBezTo>
                    <a:pt x="3" y="88"/>
                    <a:pt x="3" y="89"/>
                    <a:pt x="3" y="90"/>
                  </a:cubicBezTo>
                  <a:cubicBezTo>
                    <a:pt x="2" y="91"/>
                    <a:pt x="2" y="93"/>
                    <a:pt x="2" y="94"/>
                  </a:cubicBezTo>
                  <a:lnTo>
                    <a:pt x="2" y="95"/>
                  </a:lnTo>
                  <a:cubicBezTo>
                    <a:pt x="1" y="97"/>
                    <a:pt x="1" y="98"/>
                    <a:pt x="1" y="100"/>
                  </a:cubicBezTo>
                  <a:lnTo>
                    <a:pt x="1" y="101"/>
                  </a:lnTo>
                  <a:cubicBezTo>
                    <a:pt x="1" y="102"/>
                    <a:pt x="1" y="104"/>
                    <a:pt x="0" y="106"/>
                  </a:cubicBezTo>
                  <a:lnTo>
                    <a:pt x="0" y="106"/>
                  </a:lnTo>
                  <a:cubicBezTo>
                    <a:pt x="0" y="108"/>
                    <a:pt x="0" y="110"/>
                    <a:pt x="0" y="111"/>
                  </a:cubicBezTo>
                  <a:lnTo>
                    <a:pt x="0" y="112"/>
                  </a:lnTo>
                  <a:lnTo>
                    <a:pt x="0" y="112"/>
                  </a:lnTo>
                  <a:lnTo>
                    <a:pt x="0" y="113"/>
                  </a:lnTo>
                  <a:lnTo>
                    <a:pt x="0" y="184"/>
                  </a:lnTo>
                  <a:cubicBezTo>
                    <a:pt x="0" y="251"/>
                    <a:pt x="55" y="306"/>
                    <a:pt x="122" y="306"/>
                  </a:cubicBezTo>
                  <a:moveTo>
                    <a:pt x="131" y="24"/>
                  </a:moveTo>
                  <a:cubicBezTo>
                    <a:pt x="180" y="24"/>
                    <a:pt x="220" y="64"/>
                    <a:pt x="220" y="113"/>
                  </a:cubicBezTo>
                  <a:lnTo>
                    <a:pt x="220" y="159"/>
                  </a:lnTo>
                  <a:cubicBezTo>
                    <a:pt x="164" y="142"/>
                    <a:pt x="93" y="107"/>
                    <a:pt x="78" y="87"/>
                  </a:cubicBezTo>
                  <a:cubicBezTo>
                    <a:pt x="76" y="84"/>
                    <a:pt x="73" y="82"/>
                    <a:pt x="69" y="82"/>
                  </a:cubicBezTo>
                  <a:cubicBezTo>
                    <a:pt x="68" y="82"/>
                    <a:pt x="67" y="82"/>
                    <a:pt x="67" y="82"/>
                  </a:cubicBezTo>
                  <a:cubicBezTo>
                    <a:pt x="62" y="83"/>
                    <a:pt x="59" y="86"/>
                    <a:pt x="58" y="91"/>
                  </a:cubicBezTo>
                  <a:cubicBezTo>
                    <a:pt x="55" y="99"/>
                    <a:pt x="54" y="114"/>
                    <a:pt x="59" y="134"/>
                  </a:cubicBezTo>
                  <a:cubicBezTo>
                    <a:pt x="47" y="127"/>
                    <a:pt x="34" y="118"/>
                    <a:pt x="24" y="107"/>
                  </a:cubicBezTo>
                  <a:cubicBezTo>
                    <a:pt x="27" y="65"/>
                    <a:pt x="59" y="31"/>
                    <a:pt x="100" y="25"/>
                  </a:cubicBezTo>
                  <a:lnTo>
                    <a:pt x="101" y="25"/>
                  </a:lnTo>
                  <a:cubicBezTo>
                    <a:pt x="102" y="24"/>
                    <a:pt x="103" y="24"/>
                    <a:pt x="105" y="24"/>
                  </a:cubicBezTo>
                  <a:lnTo>
                    <a:pt x="106" y="24"/>
                  </a:lnTo>
                  <a:cubicBezTo>
                    <a:pt x="107" y="24"/>
                    <a:pt x="108" y="24"/>
                    <a:pt x="109" y="24"/>
                  </a:cubicBezTo>
                  <a:cubicBezTo>
                    <a:pt x="110" y="24"/>
                    <a:pt x="112" y="24"/>
                    <a:pt x="113" y="24"/>
                  </a:cubicBezTo>
                  <a:lnTo>
                    <a:pt x="131" y="2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grpSp>
      <p:sp>
        <p:nvSpPr>
          <p:cNvPr id="356" name="Google Shape;356;p6"/>
          <p:cNvSpPr txBox="1"/>
          <p:nvPr/>
        </p:nvSpPr>
        <p:spPr>
          <a:xfrm>
            <a:off x="113850" y="1404450"/>
            <a:ext cx="1084200" cy="431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800"/>
              <a:buFont typeface="Arial"/>
              <a:buNone/>
            </a:pPr>
            <a:r>
              <a:rPr lang="en-GB" sz="800" b="1" i="0" u="none" strike="noStrike" cap="none">
                <a:solidFill>
                  <a:schemeClr val="dk1"/>
                </a:solidFill>
                <a:latin typeface="Proxima Nova"/>
                <a:ea typeface="Proxima Nova"/>
                <a:cs typeface="Proxima Nova"/>
                <a:sym typeface="Proxima Nova"/>
              </a:rPr>
              <a:t>[group, e.g. age, gender, location…]</a:t>
            </a:r>
            <a:endParaRPr sz="800" b="1" i="0" u="none" strike="noStrike" cap="none">
              <a:solidFill>
                <a:schemeClr val="dk1"/>
              </a:solidFill>
              <a:latin typeface="Proxima Nova"/>
              <a:ea typeface="Proxima Nova"/>
              <a:cs typeface="Proxima Nova"/>
              <a:sym typeface="Proxima Nova"/>
            </a:endParaRPr>
          </a:p>
        </p:txBody>
      </p:sp>
      <p:sp>
        <p:nvSpPr>
          <p:cNvPr id="357" name="Google Shape;357;p6"/>
          <p:cNvSpPr/>
          <p:nvPr/>
        </p:nvSpPr>
        <p:spPr>
          <a:xfrm>
            <a:off x="105925" y="2738800"/>
            <a:ext cx="1758000" cy="828900"/>
          </a:xfrm>
          <a:prstGeom prst="homePlate">
            <a:avLst>
              <a:gd name="adj" fmla="val 50000"/>
            </a:avLst>
          </a:prstGeom>
          <a:solidFill>
            <a:srgbClr val="1C458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Proxima Nova"/>
                <a:ea typeface="Proxima Nova"/>
                <a:cs typeface="Proxima Nova"/>
                <a:sym typeface="Proxima Nova"/>
              </a:rPr>
              <a:t>Attitudes and Intentions</a:t>
            </a:r>
            <a:endParaRPr sz="1400" b="1" i="0" u="none" strike="noStrike" cap="none">
              <a:solidFill>
                <a:schemeClr val="lt1"/>
              </a:solidFill>
              <a:latin typeface="Proxima Nova"/>
              <a:ea typeface="Proxima Nova"/>
              <a:cs typeface="Proxima Nova"/>
              <a:sym typeface="Proxima Nova"/>
            </a:endParaRPr>
          </a:p>
        </p:txBody>
      </p:sp>
      <p:sp>
        <p:nvSpPr>
          <p:cNvPr id="358" name="Google Shape;358;p6"/>
          <p:cNvSpPr/>
          <p:nvPr/>
        </p:nvSpPr>
        <p:spPr>
          <a:xfrm>
            <a:off x="105925" y="3624025"/>
            <a:ext cx="1758000" cy="828900"/>
          </a:xfrm>
          <a:prstGeom prst="homePlate">
            <a:avLst>
              <a:gd name="adj" fmla="val 50000"/>
            </a:avLst>
          </a:prstGeom>
          <a:solidFill>
            <a:srgbClr val="1C4587"/>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GB" sz="1400" b="1" i="0" u="none" strike="noStrike" cap="none">
                <a:solidFill>
                  <a:schemeClr val="lt1"/>
                </a:solidFill>
                <a:latin typeface="Proxima Nova"/>
                <a:ea typeface="Proxima Nova"/>
                <a:cs typeface="Proxima Nova"/>
                <a:sym typeface="Proxima Nova"/>
              </a:rPr>
              <a:t>Claimed behaviours</a:t>
            </a:r>
            <a:endParaRPr sz="1400" b="1" i="0" u="none" strike="noStrike" cap="none">
              <a:solidFill>
                <a:schemeClr val="lt1"/>
              </a:solidFill>
              <a:latin typeface="Proxima Nova"/>
              <a:ea typeface="Proxima Nova"/>
              <a:cs typeface="Proxima Nova"/>
              <a:sym typeface="Proxima Nova"/>
            </a:endParaRPr>
          </a:p>
        </p:txBody>
      </p:sp>
      <p:graphicFrame>
        <p:nvGraphicFramePr>
          <p:cNvPr id="359" name="Google Shape;359;p6"/>
          <p:cNvGraphicFramePr/>
          <p:nvPr/>
        </p:nvGraphicFramePr>
        <p:xfrm>
          <a:off x="1967275" y="3624025"/>
          <a:ext cx="7054875" cy="844500"/>
        </p:xfrm>
        <a:graphic>
          <a:graphicData uri="http://schemas.openxmlformats.org/drawingml/2006/table">
            <a:tbl>
              <a:tblPr>
                <a:noFill/>
                <a:tableStyleId>{96232BB2-61E8-43F0-AA04-8CF84EB9FA90}</a:tableStyleId>
              </a:tblPr>
              <a:tblGrid>
                <a:gridCol w="2351625">
                  <a:extLst>
                    <a:ext uri="{9D8B030D-6E8A-4147-A177-3AD203B41FA5}">
                      <a16:colId xmlns:a16="http://schemas.microsoft.com/office/drawing/2014/main" val="20000"/>
                    </a:ext>
                  </a:extLst>
                </a:gridCol>
                <a:gridCol w="2351625">
                  <a:extLst>
                    <a:ext uri="{9D8B030D-6E8A-4147-A177-3AD203B41FA5}">
                      <a16:colId xmlns:a16="http://schemas.microsoft.com/office/drawing/2014/main" val="20001"/>
                    </a:ext>
                  </a:extLst>
                </a:gridCol>
                <a:gridCol w="2351625">
                  <a:extLst>
                    <a:ext uri="{9D8B030D-6E8A-4147-A177-3AD203B41FA5}">
                      <a16:colId xmlns:a16="http://schemas.microsoft.com/office/drawing/2014/main" val="20002"/>
                    </a:ext>
                  </a:extLst>
                </a:gridCol>
              </a:tblGrid>
              <a:tr h="844500">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tc>
                  <a:txBody>
                    <a:bodyPr/>
                    <a:lstStyle/>
                    <a:p>
                      <a:pPr marL="0" marR="0" lvl="0" indent="0" algn="ctr" rtl="0">
                        <a:lnSpc>
                          <a:spcPct val="100000"/>
                        </a:lnSpc>
                        <a:spcBef>
                          <a:spcPts val="0"/>
                        </a:spcBef>
                        <a:spcAft>
                          <a:spcPts val="0"/>
                        </a:spcAft>
                        <a:buClr>
                          <a:srgbClr val="000000"/>
                        </a:buClr>
                        <a:buSzPts val="1700"/>
                        <a:buFont typeface="Arial"/>
                        <a:buNone/>
                      </a:pPr>
                      <a:r>
                        <a:rPr lang="en-GB" sz="1700" u="none" strike="noStrike" cap="none">
                          <a:solidFill>
                            <a:schemeClr val="lt1"/>
                          </a:solidFill>
                          <a:latin typeface="Proxima Nova Extrabold"/>
                          <a:ea typeface="Proxima Nova Extrabold"/>
                          <a:cs typeface="Proxima Nova Extrabold"/>
                          <a:sym typeface="Proxima Nova Extrabold"/>
                        </a:rPr>
                        <a:t>[Stat]</a:t>
                      </a:r>
                      <a:endParaRPr sz="1700" u="none" strike="noStrike" cap="none">
                        <a:solidFill>
                          <a:schemeClr val="lt1"/>
                        </a:solidFill>
                        <a:latin typeface="Proxima Nova Extrabold"/>
                        <a:ea typeface="Proxima Nova Extrabold"/>
                        <a:cs typeface="Proxima Nova Extrabold"/>
                        <a:sym typeface="Proxima Nova Extrabold"/>
                      </a:endParaRPr>
                    </a:p>
                    <a:p>
                      <a:pPr marL="0" marR="0" lvl="0" indent="0" algn="ctr" rtl="0">
                        <a:lnSpc>
                          <a:spcPct val="100000"/>
                        </a:lnSpc>
                        <a:spcBef>
                          <a:spcPts val="0"/>
                        </a:spcBef>
                        <a:spcAft>
                          <a:spcPts val="0"/>
                        </a:spcAft>
                        <a:buClr>
                          <a:srgbClr val="000000"/>
                        </a:buClr>
                        <a:buSzPts val="900"/>
                        <a:buFont typeface="Arial"/>
                        <a:buNone/>
                      </a:pPr>
                      <a:r>
                        <a:rPr lang="en-GB" sz="900" b="1" u="none" strike="noStrike" cap="none">
                          <a:solidFill>
                            <a:schemeClr val="lt1"/>
                          </a:solidFill>
                          <a:latin typeface="Proxima Nova"/>
                          <a:ea typeface="Proxima Nova"/>
                          <a:cs typeface="Proxima Nova"/>
                          <a:sym typeface="Proxima Nova"/>
                        </a:rPr>
                        <a:t>[info about stat]</a:t>
                      </a:r>
                      <a:endParaRPr sz="1700" u="none" strike="noStrike" cap="none">
                        <a:solidFill>
                          <a:schemeClr val="lt1"/>
                        </a:solidFill>
                        <a:latin typeface="Proxima Nova Extrabold"/>
                        <a:ea typeface="Proxima Nova Extrabold"/>
                        <a:cs typeface="Proxima Nova Extrabold"/>
                        <a:sym typeface="Proxima Nova Extrabold"/>
                      </a:endParaRPr>
                    </a:p>
                  </a:txBody>
                  <a:tcPr marL="91425" marR="91425" marT="91425" marB="91425" anchor="ctr">
                    <a:solidFill>
                      <a:srgbClr val="E69138"/>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7"/>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4. OUTCOMES – audience behaviour</a:t>
            </a:r>
            <a:endParaRPr sz="2100" b="1" i="0" u="none" strike="noStrike" cap="none">
              <a:solidFill>
                <a:schemeClr val="lt1"/>
              </a:solidFill>
              <a:latin typeface="Proxima Nova"/>
              <a:ea typeface="Proxima Nova"/>
              <a:cs typeface="Proxima Nova"/>
              <a:sym typeface="Proxima Nova"/>
            </a:endParaRPr>
          </a:p>
        </p:txBody>
      </p:sp>
      <p:sp>
        <p:nvSpPr>
          <p:cNvPr id="365" name="Google Shape;365;p7"/>
          <p:cNvSpPr/>
          <p:nvPr/>
        </p:nvSpPr>
        <p:spPr>
          <a:xfrm>
            <a:off x="1198050" y="938050"/>
            <a:ext cx="7832100" cy="701400"/>
          </a:xfrm>
          <a:prstGeom prst="roundRect">
            <a:avLst>
              <a:gd name="adj" fmla="val 660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00" b="0" i="1" u="none" strike="noStrike" cap="none">
                <a:solidFill>
                  <a:schemeClr val="dk1"/>
                </a:solidFill>
                <a:latin typeface="Proxima Nova"/>
                <a:ea typeface="Proxima Nova"/>
                <a:cs typeface="Proxima Nova"/>
                <a:sym typeface="Proxima Nova"/>
              </a:rPr>
              <a:t>Summarise overall effect on audience behaviour. </a:t>
            </a:r>
            <a:endParaRPr sz="1000" b="0" i="1" u="none" strike="noStrike" cap="none">
              <a:solidFill>
                <a:schemeClr val="dk1"/>
              </a:solidFill>
              <a:latin typeface="Proxima Nova"/>
              <a:ea typeface="Proxima Nova"/>
              <a:cs typeface="Proxima Nova"/>
              <a:sym typeface="Proxima Nova"/>
            </a:endParaRPr>
          </a:p>
        </p:txBody>
      </p:sp>
      <p:grpSp>
        <p:nvGrpSpPr>
          <p:cNvPr id="366" name="Google Shape;366;p7"/>
          <p:cNvGrpSpPr/>
          <p:nvPr/>
        </p:nvGrpSpPr>
        <p:grpSpPr>
          <a:xfrm>
            <a:off x="325894" y="938049"/>
            <a:ext cx="660108" cy="523193"/>
            <a:chOff x="7721225" y="4181082"/>
            <a:chExt cx="377982" cy="277969"/>
          </a:xfrm>
        </p:grpSpPr>
        <p:sp>
          <p:nvSpPr>
            <p:cNvPr id="367" name="Google Shape;367;p7"/>
            <p:cNvSpPr/>
            <p:nvPr/>
          </p:nvSpPr>
          <p:spPr>
            <a:xfrm>
              <a:off x="7987456" y="4330866"/>
              <a:ext cx="111751" cy="91561"/>
            </a:xfrm>
            <a:custGeom>
              <a:avLst/>
              <a:gdLst/>
              <a:ahLst/>
              <a:cxnLst/>
              <a:rect l="l" t="t" r="r" b="b"/>
              <a:pathLst>
                <a:path w="238" h="195" extrusionOk="0">
                  <a:moveTo>
                    <a:pt x="142" y="0"/>
                  </a:moveTo>
                  <a:lnTo>
                    <a:pt x="75" y="0"/>
                  </a:lnTo>
                  <a:cubicBezTo>
                    <a:pt x="47" y="0"/>
                    <a:pt x="20" y="13"/>
                    <a:pt x="2" y="34"/>
                  </a:cubicBezTo>
                  <a:cubicBezTo>
                    <a:pt x="-2" y="39"/>
                    <a:pt x="-1" y="47"/>
                    <a:pt x="4" y="51"/>
                  </a:cubicBezTo>
                  <a:cubicBezTo>
                    <a:pt x="8" y="55"/>
                    <a:pt x="16" y="55"/>
                    <a:pt x="20" y="50"/>
                  </a:cubicBezTo>
                  <a:cubicBezTo>
                    <a:pt x="34" y="33"/>
                    <a:pt x="54" y="24"/>
                    <a:pt x="75" y="24"/>
                  </a:cubicBezTo>
                  <a:lnTo>
                    <a:pt x="83" y="24"/>
                  </a:lnTo>
                  <a:lnTo>
                    <a:pt x="65" y="100"/>
                  </a:lnTo>
                  <a:cubicBezTo>
                    <a:pt x="64" y="104"/>
                    <a:pt x="65" y="108"/>
                    <a:pt x="68" y="111"/>
                  </a:cubicBezTo>
                  <a:lnTo>
                    <a:pt x="100" y="145"/>
                  </a:lnTo>
                  <a:cubicBezTo>
                    <a:pt x="103" y="147"/>
                    <a:pt x="106" y="149"/>
                    <a:pt x="109" y="149"/>
                  </a:cubicBezTo>
                  <a:cubicBezTo>
                    <a:pt x="112" y="149"/>
                    <a:pt x="115" y="147"/>
                    <a:pt x="117" y="145"/>
                  </a:cubicBezTo>
                  <a:lnTo>
                    <a:pt x="150" y="111"/>
                  </a:lnTo>
                  <a:cubicBezTo>
                    <a:pt x="152" y="108"/>
                    <a:pt x="153" y="104"/>
                    <a:pt x="153" y="100"/>
                  </a:cubicBezTo>
                  <a:lnTo>
                    <a:pt x="134" y="24"/>
                  </a:lnTo>
                  <a:lnTo>
                    <a:pt x="142" y="24"/>
                  </a:lnTo>
                  <a:cubicBezTo>
                    <a:pt x="182" y="24"/>
                    <a:pt x="214" y="56"/>
                    <a:pt x="214" y="96"/>
                  </a:cubicBezTo>
                  <a:lnTo>
                    <a:pt x="214" y="172"/>
                  </a:lnTo>
                  <a:lnTo>
                    <a:pt x="47" y="172"/>
                  </a:lnTo>
                  <a:cubicBezTo>
                    <a:pt x="40" y="172"/>
                    <a:pt x="35" y="177"/>
                    <a:pt x="35" y="183"/>
                  </a:cubicBezTo>
                  <a:cubicBezTo>
                    <a:pt x="35" y="190"/>
                    <a:pt x="40" y="195"/>
                    <a:pt x="47" y="195"/>
                  </a:cubicBezTo>
                  <a:lnTo>
                    <a:pt x="220" y="195"/>
                  </a:lnTo>
                  <a:cubicBezTo>
                    <a:pt x="230" y="195"/>
                    <a:pt x="238" y="187"/>
                    <a:pt x="238" y="177"/>
                  </a:cubicBezTo>
                  <a:lnTo>
                    <a:pt x="238" y="96"/>
                  </a:lnTo>
                  <a:cubicBezTo>
                    <a:pt x="238" y="43"/>
                    <a:pt x="195" y="0"/>
                    <a:pt x="142" y="0"/>
                  </a:cubicBezTo>
                  <a:moveTo>
                    <a:pt x="128" y="99"/>
                  </a:moveTo>
                  <a:lnTo>
                    <a:pt x="109" y="120"/>
                  </a:lnTo>
                  <a:lnTo>
                    <a:pt x="90" y="99"/>
                  </a:lnTo>
                  <a:lnTo>
                    <a:pt x="107" y="24"/>
                  </a:lnTo>
                  <a:lnTo>
                    <a:pt x="110" y="24"/>
                  </a:lnTo>
                  <a:lnTo>
                    <a:pt x="128" y="99"/>
                  </a:ln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68" name="Google Shape;368;p7"/>
            <p:cNvSpPr/>
            <p:nvPr/>
          </p:nvSpPr>
          <p:spPr>
            <a:xfrm>
              <a:off x="7993091" y="4209255"/>
              <a:ext cx="90622" cy="113629"/>
            </a:xfrm>
            <a:custGeom>
              <a:avLst/>
              <a:gdLst/>
              <a:ahLst/>
              <a:cxnLst/>
              <a:rect l="l" t="t" r="r" b="b"/>
              <a:pathLst>
                <a:path w="193" h="242" extrusionOk="0">
                  <a:moveTo>
                    <a:pt x="97" y="242"/>
                  </a:moveTo>
                  <a:cubicBezTo>
                    <a:pt x="150" y="242"/>
                    <a:pt x="193" y="198"/>
                    <a:pt x="193" y="145"/>
                  </a:cubicBezTo>
                  <a:lnTo>
                    <a:pt x="193" y="90"/>
                  </a:lnTo>
                  <a:cubicBezTo>
                    <a:pt x="193" y="85"/>
                    <a:pt x="193" y="81"/>
                    <a:pt x="192" y="76"/>
                  </a:cubicBezTo>
                  <a:cubicBezTo>
                    <a:pt x="186" y="33"/>
                    <a:pt x="148" y="0"/>
                    <a:pt x="103" y="0"/>
                  </a:cubicBezTo>
                  <a:lnTo>
                    <a:pt x="91" y="0"/>
                  </a:lnTo>
                  <a:cubicBezTo>
                    <a:pt x="46" y="0"/>
                    <a:pt x="8" y="33"/>
                    <a:pt x="1" y="76"/>
                  </a:cubicBezTo>
                  <a:cubicBezTo>
                    <a:pt x="1" y="81"/>
                    <a:pt x="0" y="85"/>
                    <a:pt x="0" y="90"/>
                  </a:cubicBezTo>
                  <a:lnTo>
                    <a:pt x="0" y="145"/>
                  </a:lnTo>
                  <a:cubicBezTo>
                    <a:pt x="0" y="198"/>
                    <a:pt x="44" y="242"/>
                    <a:pt x="97" y="242"/>
                  </a:cubicBezTo>
                  <a:moveTo>
                    <a:pt x="91" y="23"/>
                  </a:moveTo>
                  <a:lnTo>
                    <a:pt x="103" y="23"/>
                  </a:lnTo>
                  <a:cubicBezTo>
                    <a:pt x="140" y="23"/>
                    <a:pt x="170" y="53"/>
                    <a:pt x="170" y="90"/>
                  </a:cubicBezTo>
                  <a:lnTo>
                    <a:pt x="170" y="93"/>
                  </a:lnTo>
                  <a:cubicBezTo>
                    <a:pt x="154" y="86"/>
                    <a:pt x="143" y="78"/>
                    <a:pt x="140" y="69"/>
                  </a:cubicBezTo>
                  <a:cubicBezTo>
                    <a:pt x="139" y="65"/>
                    <a:pt x="135" y="62"/>
                    <a:pt x="131" y="61"/>
                  </a:cubicBezTo>
                  <a:cubicBezTo>
                    <a:pt x="126" y="60"/>
                    <a:pt x="122" y="62"/>
                    <a:pt x="119" y="66"/>
                  </a:cubicBezTo>
                  <a:cubicBezTo>
                    <a:pt x="106" y="85"/>
                    <a:pt x="59" y="101"/>
                    <a:pt x="24" y="95"/>
                  </a:cubicBezTo>
                  <a:lnTo>
                    <a:pt x="24" y="90"/>
                  </a:lnTo>
                  <a:cubicBezTo>
                    <a:pt x="24" y="53"/>
                    <a:pt x="54" y="23"/>
                    <a:pt x="91" y="23"/>
                  </a:cubicBezTo>
                  <a:moveTo>
                    <a:pt x="24" y="119"/>
                  </a:moveTo>
                  <a:cubicBezTo>
                    <a:pt x="59" y="123"/>
                    <a:pt x="102" y="112"/>
                    <a:pt x="127" y="92"/>
                  </a:cubicBezTo>
                  <a:cubicBezTo>
                    <a:pt x="138" y="105"/>
                    <a:pt x="157" y="113"/>
                    <a:pt x="170" y="118"/>
                  </a:cubicBezTo>
                  <a:lnTo>
                    <a:pt x="170" y="145"/>
                  </a:lnTo>
                  <a:cubicBezTo>
                    <a:pt x="170" y="185"/>
                    <a:pt x="137" y="218"/>
                    <a:pt x="97" y="218"/>
                  </a:cubicBezTo>
                  <a:cubicBezTo>
                    <a:pt x="57" y="218"/>
                    <a:pt x="24" y="185"/>
                    <a:pt x="24" y="145"/>
                  </a:cubicBezTo>
                  <a:lnTo>
                    <a:pt x="24" y="119"/>
                  </a:lnTo>
                  <a:close/>
                </a:path>
              </a:pathLst>
            </a:custGeom>
            <a:solidFill>
              <a:schemeClr val="dk1"/>
            </a:solidFill>
            <a:ln>
              <a:noFill/>
            </a:ln>
          </p:spPr>
          <p:txBody>
            <a:bodyPr spcFirstLastPara="1" wrap="square" lIns="90000" tIns="42100" rIns="90000" bIns="421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69" name="Google Shape;369;p7"/>
            <p:cNvSpPr/>
            <p:nvPr/>
          </p:nvSpPr>
          <p:spPr>
            <a:xfrm>
              <a:off x="7721225" y="4330866"/>
              <a:ext cx="112221" cy="91561"/>
            </a:xfrm>
            <a:custGeom>
              <a:avLst/>
              <a:gdLst/>
              <a:ahLst/>
              <a:cxnLst/>
              <a:rect l="l" t="t" r="r" b="b"/>
              <a:pathLst>
                <a:path w="239" h="195" extrusionOk="0">
                  <a:moveTo>
                    <a:pt x="234" y="51"/>
                  </a:moveTo>
                  <a:cubicBezTo>
                    <a:pt x="239" y="47"/>
                    <a:pt x="240" y="40"/>
                    <a:pt x="236" y="35"/>
                  </a:cubicBezTo>
                  <a:cubicBezTo>
                    <a:pt x="218" y="13"/>
                    <a:pt x="191" y="0"/>
                    <a:pt x="163" y="0"/>
                  </a:cubicBezTo>
                  <a:lnTo>
                    <a:pt x="95" y="0"/>
                  </a:lnTo>
                  <a:cubicBezTo>
                    <a:pt x="43" y="0"/>
                    <a:pt x="0" y="43"/>
                    <a:pt x="0" y="96"/>
                  </a:cubicBezTo>
                  <a:lnTo>
                    <a:pt x="0" y="177"/>
                  </a:lnTo>
                  <a:cubicBezTo>
                    <a:pt x="0" y="187"/>
                    <a:pt x="8" y="195"/>
                    <a:pt x="18" y="195"/>
                  </a:cubicBezTo>
                  <a:lnTo>
                    <a:pt x="191" y="195"/>
                  </a:lnTo>
                  <a:cubicBezTo>
                    <a:pt x="197" y="195"/>
                    <a:pt x="203" y="190"/>
                    <a:pt x="203" y="183"/>
                  </a:cubicBezTo>
                  <a:cubicBezTo>
                    <a:pt x="203" y="177"/>
                    <a:pt x="197" y="172"/>
                    <a:pt x="191" y="172"/>
                  </a:cubicBezTo>
                  <a:lnTo>
                    <a:pt x="23" y="172"/>
                  </a:lnTo>
                  <a:lnTo>
                    <a:pt x="23" y="96"/>
                  </a:lnTo>
                  <a:cubicBezTo>
                    <a:pt x="23" y="56"/>
                    <a:pt x="56" y="24"/>
                    <a:pt x="95" y="24"/>
                  </a:cubicBezTo>
                  <a:lnTo>
                    <a:pt x="103" y="24"/>
                  </a:lnTo>
                  <a:lnTo>
                    <a:pt x="85" y="100"/>
                  </a:lnTo>
                  <a:cubicBezTo>
                    <a:pt x="84" y="104"/>
                    <a:pt x="85" y="108"/>
                    <a:pt x="88" y="111"/>
                  </a:cubicBezTo>
                  <a:lnTo>
                    <a:pt x="120" y="145"/>
                  </a:lnTo>
                  <a:cubicBezTo>
                    <a:pt x="123" y="147"/>
                    <a:pt x="126" y="149"/>
                    <a:pt x="129" y="149"/>
                  </a:cubicBezTo>
                  <a:cubicBezTo>
                    <a:pt x="132" y="149"/>
                    <a:pt x="135" y="147"/>
                    <a:pt x="138" y="145"/>
                  </a:cubicBezTo>
                  <a:lnTo>
                    <a:pt x="170" y="111"/>
                  </a:lnTo>
                  <a:cubicBezTo>
                    <a:pt x="173" y="108"/>
                    <a:pt x="174" y="104"/>
                    <a:pt x="173" y="100"/>
                  </a:cubicBezTo>
                  <a:lnTo>
                    <a:pt x="155" y="24"/>
                  </a:lnTo>
                  <a:lnTo>
                    <a:pt x="163" y="24"/>
                  </a:lnTo>
                  <a:cubicBezTo>
                    <a:pt x="184" y="24"/>
                    <a:pt x="204" y="33"/>
                    <a:pt x="218" y="50"/>
                  </a:cubicBezTo>
                  <a:cubicBezTo>
                    <a:pt x="222" y="55"/>
                    <a:pt x="229" y="55"/>
                    <a:pt x="234" y="51"/>
                  </a:cubicBezTo>
                  <a:moveTo>
                    <a:pt x="148" y="99"/>
                  </a:moveTo>
                  <a:lnTo>
                    <a:pt x="129" y="120"/>
                  </a:lnTo>
                  <a:lnTo>
                    <a:pt x="110" y="99"/>
                  </a:lnTo>
                  <a:lnTo>
                    <a:pt x="128" y="24"/>
                  </a:lnTo>
                  <a:lnTo>
                    <a:pt x="130" y="24"/>
                  </a:lnTo>
                  <a:lnTo>
                    <a:pt x="148" y="99"/>
                  </a:lnTo>
                  <a:close/>
                </a:path>
              </a:pathLst>
            </a:custGeom>
            <a:solidFill>
              <a:schemeClr val="dk1"/>
            </a:solidFill>
            <a:ln>
              <a:noFill/>
            </a:ln>
          </p:spPr>
          <p:txBody>
            <a:bodyPr spcFirstLastPara="1" wrap="square" lIns="90000" tIns="25200" rIns="90000" bIns="252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70" name="Google Shape;370;p7"/>
            <p:cNvSpPr/>
            <p:nvPr/>
          </p:nvSpPr>
          <p:spPr>
            <a:xfrm>
              <a:off x="7736720" y="4200803"/>
              <a:ext cx="105178" cy="122081"/>
            </a:xfrm>
            <a:custGeom>
              <a:avLst/>
              <a:gdLst/>
              <a:ahLst/>
              <a:cxnLst/>
              <a:rect l="l" t="t" r="r" b="b"/>
              <a:pathLst>
                <a:path w="224" h="260" extrusionOk="0">
                  <a:moveTo>
                    <a:pt x="0" y="163"/>
                  </a:moveTo>
                  <a:cubicBezTo>
                    <a:pt x="0" y="216"/>
                    <a:pt x="43" y="260"/>
                    <a:pt x="96" y="260"/>
                  </a:cubicBezTo>
                  <a:cubicBezTo>
                    <a:pt x="149" y="260"/>
                    <a:pt x="193" y="216"/>
                    <a:pt x="193" y="163"/>
                  </a:cubicBezTo>
                  <a:lnTo>
                    <a:pt x="193" y="108"/>
                  </a:lnTo>
                  <a:cubicBezTo>
                    <a:pt x="193" y="106"/>
                    <a:pt x="192" y="105"/>
                    <a:pt x="192" y="103"/>
                  </a:cubicBezTo>
                  <a:cubicBezTo>
                    <a:pt x="212" y="89"/>
                    <a:pt x="224" y="66"/>
                    <a:pt x="224" y="40"/>
                  </a:cubicBezTo>
                  <a:lnTo>
                    <a:pt x="224" y="12"/>
                  </a:lnTo>
                  <a:cubicBezTo>
                    <a:pt x="224" y="6"/>
                    <a:pt x="219" y="0"/>
                    <a:pt x="212" y="0"/>
                  </a:cubicBezTo>
                  <a:lnTo>
                    <a:pt x="79" y="0"/>
                  </a:lnTo>
                  <a:cubicBezTo>
                    <a:pt x="74" y="0"/>
                    <a:pt x="69" y="1"/>
                    <a:pt x="64" y="2"/>
                  </a:cubicBezTo>
                  <a:cubicBezTo>
                    <a:pt x="57" y="3"/>
                    <a:pt x="53" y="9"/>
                    <a:pt x="54" y="16"/>
                  </a:cubicBezTo>
                  <a:cubicBezTo>
                    <a:pt x="56" y="22"/>
                    <a:pt x="62" y="26"/>
                    <a:pt x="68" y="25"/>
                  </a:cubicBezTo>
                  <a:cubicBezTo>
                    <a:pt x="72" y="24"/>
                    <a:pt x="76" y="24"/>
                    <a:pt x="79" y="24"/>
                  </a:cubicBezTo>
                  <a:lnTo>
                    <a:pt x="200" y="24"/>
                  </a:lnTo>
                  <a:lnTo>
                    <a:pt x="200" y="40"/>
                  </a:lnTo>
                  <a:cubicBezTo>
                    <a:pt x="200" y="71"/>
                    <a:pt x="175" y="96"/>
                    <a:pt x="144" y="96"/>
                  </a:cubicBezTo>
                  <a:lnTo>
                    <a:pt x="23" y="96"/>
                  </a:lnTo>
                  <a:lnTo>
                    <a:pt x="23" y="80"/>
                  </a:lnTo>
                  <a:cubicBezTo>
                    <a:pt x="23" y="67"/>
                    <a:pt x="28" y="54"/>
                    <a:pt x="36" y="44"/>
                  </a:cubicBezTo>
                  <a:cubicBezTo>
                    <a:pt x="40" y="39"/>
                    <a:pt x="40" y="32"/>
                    <a:pt x="34" y="28"/>
                  </a:cubicBezTo>
                  <a:cubicBezTo>
                    <a:pt x="29" y="24"/>
                    <a:pt x="22" y="24"/>
                    <a:pt x="18" y="29"/>
                  </a:cubicBezTo>
                  <a:cubicBezTo>
                    <a:pt x="6" y="44"/>
                    <a:pt x="0" y="62"/>
                    <a:pt x="0" y="80"/>
                  </a:cubicBezTo>
                  <a:lnTo>
                    <a:pt x="0" y="108"/>
                  </a:lnTo>
                  <a:lnTo>
                    <a:pt x="0" y="108"/>
                  </a:lnTo>
                  <a:lnTo>
                    <a:pt x="0" y="163"/>
                  </a:lnTo>
                  <a:moveTo>
                    <a:pt x="169" y="116"/>
                  </a:moveTo>
                  <a:lnTo>
                    <a:pt x="169" y="163"/>
                  </a:lnTo>
                  <a:cubicBezTo>
                    <a:pt x="169" y="203"/>
                    <a:pt x="136" y="236"/>
                    <a:pt x="96" y="236"/>
                  </a:cubicBezTo>
                  <a:cubicBezTo>
                    <a:pt x="56" y="236"/>
                    <a:pt x="23" y="203"/>
                    <a:pt x="23" y="163"/>
                  </a:cubicBezTo>
                  <a:lnTo>
                    <a:pt x="23" y="120"/>
                  </a:lnTo>
                  <a:lnTo>
                    <a:pt x="144" y="120"/>
                  </a:lnTo>
                  <a:cubicBezTo>
                    <a:pt x="153" y="120"/>
                    <a:pt x="161" y="118"/>
                    <a:pt x="169" y="116"/>
                  </a:cubicBez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71" name="Google Shape;371;p7"/>
            <p:cNvSpPr/>
            <p:nvPr/>
          </p:nvSpPr>
          <p:spPr>
            <a:xfrm>
              <a:off x="7827342" y="4335092"/>
              <a:ext cx="165749" cy="123959"/>
            </a:xfrm>
            <a:custGeom>
              <a:avLst/>
              <a:gdLst/>
              <a:ahLst/>
              <a:cxnLst/>
              <a:rect l="l" t="t" r="r" b="b"/>
              <a:pathLst>
                <a:path w="353" h="264" extrusionOk="0">
                  <a:moveTo>
                    <a:pt x="278" y="13"/>
                  </a:moveTo>
                  <a:lnTo>
                    <a:pt x="278" y="12"/>
                  </a:lnTo>
                  <a:cubicBezTo>
                    <a:pt x="276" y="12"/>
                    <a:pt x="275" y="11"/>
                    <a:pt x="274" y="11"/>
                  </a:cubicBezTo>
                  <a:cubicBezTo>
                    <a:pt x="274" y="11"/>
                    <a:pt x="274" y="10"/>
                    <a:pt x="273" y="10"/>
                  </a:cubicBezTo>
                  <a:cubicBezTo>
                    <a:pt x="266" y="7"/>
                    <a:pt x="258" y="5"/>
                    <a:pt x="250" y="3"/>
                  </a:cubicBezTo>
                  <a:cubicBezTo>
                    <a:pt x="247" y="3"/>
                    <a:pt x="245" y="2"/>
                    <a:pt x="243" y="2"/>
                  </a:cubicBezTo>
                  <a:lnTo>
                    <a:pt x="243" y="2"/>
                  </a:lnTo>
                  <a:cubicBezTo>
                    <a:pt x="241" y="2"/>
                    <a:pt x="239" y="1"/>
                    <a:pt x="237" y="1"/>
                  </a:cubicBezTo>
                  <a:lnTo>
                    <a:pt x="237" y="1"/>
                  </a:lnTo>
                  <a:cubicBezTo>
                    <a:pt x="235" y="1"/>
                    <a:pt x="232" y="1"/>
                    <a:pt x="230" y="1"/>
                  </a:cubicBezTo>
                  <a:lnTo>
                    <a:pt x="230" y="1"/>
                  </a:lnTo>
                  <a:cubicBezTo>
                    <a:pt x="228" y="0"/>
                    <a:pt x="226" y="0"/>
                    <a:pt x="224" y="0"/>
                  </a:cubicBezTo>
                  <a:lnTo>
                    <a:pt x="129" y="0"/>
                  </a:lnTo>
                  <a:cubicBezTo>
                    <a:pt x="127" y="0"/>
                    <a:pt x="125" y="0"/>
                    <a:pt x="123" y="1"/>
                  </a:cubicBezTo>
                  <a:lnTo>
                    <a:pt x="123" y="1"/>
                  </a:lnTo>
                  <a:cubicBezTo>
                    <a:pt x="120" y="1"/>
                    <a:pt x="118" y="1"/>
                    <a:pt x="116" y="1"/>
                  </a:cubicBezTo>
                  <a:lnTo>
                    <a:pt x="116" y="1"/>
                  </a:lnTo>
                  <a:cubicBezTo>
                    <a:pt x="114" y="1"/>
                    <a:pt x="112" y="2"/>
                    <a:pt x="110" y="2"/>
                  </a:cubicBezTo>
                  <a:lnTo>
                    <a:pt x="110" y="2"/>
                  </a:lnTo>
                  <a:cubicBezTo>
                    <a:pt x="99" y="3"/>
                    <a:pt x="89" y="6"/>
                    <a:pt x="79" y="10"/>
                  </a:cubicBezTo>
                  <a:lnTo>
                    <a:pt x="79" y="11"/>
                  </a:lnTo>
                  <a:cubicBezTo>
                    <a:pt x="78" y="11"/>
                    <a:pt x="76" y="12"/>
                    <a:pt x="75" y="12"/>
                  </a:cubicBezTo>
                  <a:lnTo>
                    <a:pt x="75" y="13"/>
                  </a:lnTo>
                  <a:cubicBezTo>
                    <a:pt x="31" y="33"/>
                    <a:pt x="0" y="78"/>
                    <a:pt x="0" y="129"/>
                  </a:cubicBezTo>
                  <a:lnTo>
                    <a:pt x="0" y="236"/>
                  </a:lnTo>
                  <a:cubicBezTo>
                    <a:pt x="0" y="251"/>
                    <a:pt x="13" y="264"/>
                    <a:pt x="28" y="264"/>
                  </a:cubicBezTo>
                  <a:lnTo>
                    <a:pt x="325" y="264"/>
                  </a:lnTo>
                  <a:cubicBezTo>
                    <a:pt x="340" y="264"/>
                    <a:pt x="353" y="251"/>
                    <a:pt x="353" y="236"/>
                  </a:cubicBezTo>
                  <a:lnTo>
                    <a:pt x="353" y="129"/>
                  </a:lnTo>
                  <a:cubicBezTo>
                    <a:pt x="353" y="78"/>
                    <a:pt x="322" y="33"/>
                    <a:pt x="278" y="13"/>
                  </a:cubicBezTo>
                  <a:moveTo>
                    <a:pt x="215" y="105"/>
                  </a:moveTo>
                  <a:lnTo>
                    <a:pt x="207" y="62"/>
                  </a:lnTo>
                  <a:cubicBezTo>
                    <a:pt x="220" y="54"/>
                    <a:pt x="230" y="40"/>
                    <a:pt x="233" y="24"/>
                  </a:cubicBezTo>
                  <a:lnTo>
                    <a:pt x="234" y="24"/>
                  </a:lnTo>
                  <a:cubicBezTo>
                    <a:pt x="234" y="25"/>
                    <a:pt x="234" y="25"/>
                    <a:pt x="235" y="25"/>
                  </a:cubicBezTo>
                  <a:cubicBezTo>
                    <a:pt x="238" y="25"/>
                    <a:pt x="241" y="25"/>
                    <a:pt x="245" y="26"/>
                  </a:cubicBezTo>
                  <a:lnTo>
                    <a:pt x="245" y="26"/>
                  </a:lnTo>
                  <a:cubicBezTo>
                    <a:pt x="246" y="26"/>
                    <a:pt x="248" y="27"/>
                    <a:pt x="250" y="27"/>
                  </a:cubicBezTo>
                  <a:lnTo>
                    <a:pt x="250" y="27"/>
                  </a:lnTo>
                  <a:cubicBezTo>
                    <a:pt x="252" y="28"/>
                    <a:pt x="253" y="28"/>
                    <a:pt x="254" y="29"/>
                  </a:cubicBezTo>
                  <a:cubicBezTo>
                    <a:pt x="255" y="29"/>
                    <a:pt x="255" y="29"/>
                    <a:pt x="255" y="29"/>
                  </a:cubicBezTo>
                  <a:lnTo>
                    <a:pt x="256" y="29"/>
                  </a:lnTo>
                  <a:lnTo>
                    <a:pt x="215" y="105"/>
                  </a:lnTo>
                  <a:moveTo>
                    <a:pt x="97" y="29"/>
                  </a:moveTo>
                  <a:lnTo>
                    <a:pt x="98" y="29"/>
                  </a:lnTo>
                  <a:lnTo>
                    <a:pt x="98" y="29"/>
                  </a:lnTo>
                  <a:cubicBezTo>
                    <a:pt x="100" y="28"/>
                    <a:pt x="101" y="28"/>
                    <a:pt x="103" y="27"/>
                  </a:cubicBezTo>
                  <a:lnTo>
                    <a:pt x="103" y="27"/>
                  </a:lnTo>
                  <a:cubicBezTo>
                    <a:pt x="105" y="27"/>
                    <a:pt x="106" y="26"/>
                    <a:pt x="108" y="26"/>
                  </a:cubicBezTo>
                  <a:lnTo>
                    <a:pt x="108" y="26"/>
                  </a:lnTo>
                  <a:cubicBezTo>
                    <a:pt x="111" y="25"/>
                    <a:pt x="115" y="25"/>
                    <a:pt x="118" y="25"/>
                  </a:cubicBezTo>
                  <a:cubicBezTo>
                    <a:pt x="118" y="25"/>
                    <a:pt x="119" y="25"/>
                    <a:pt x="119" y="24"/>
                  </a:cubicBezTo>
                  <a:lnTo>
                    <a:pt x="120" y="24"/>
                  </a:lnTo>
                  <a:cubicBezTo>
                    <a:pt x="123" y="40"/>
                    <a:pt x="132" y="54"/>
                    <a:pt x="146" y="62"/>
                  </a:cubicBezTo>
                  <a:lnTo>
                    <a:pt x="138" y="105"/>
                  </a:lnTo>
                  <a:lnTo>
                    <a:pt x="97" y="29"/>
                  </a:lnTo>
                  <a:moveTo>
                    <a:pt x="182" y="57"/>
                  </a:moveTo>
                  <a:lnTo>
                    <a:pt x="197" y="138"/>
                  </a:lnTo>
                  <a:lnTo>
                    <a:pt x="176" y="174"/>
                  </a:lnTo>
                  <a:lnTo>
                    <a:pt x="156" y="138"/>
                  </a:lnTo>
                  <a:lnTo>
                    <a:pt x="171" y="57"/>
                  </a:lnTo>
                  <a:cubicBezTo>
                    <a:pt x="172" y="52"/>
                    <a:pt x="169" y="46"/>
                    <a:pt x="164" y="44"/>
                  </a:cubicBezTo>
                  <a:cubicBezTo>
                    <a:pt x="154" y="41"/>
                    <a:pt x="147" y="33"/>
                    <a:pt x="144" y="24"/>
                  </a:cubicBezTo>
                  <a:lnTo>
                    <a:pt x="209" y="24"/>
                  </a:lnTo>
                  <a:cubicBezTo>
                    <a:pt x="206" y="33"/>
                    <a:pt x="199" y="41"/>
                    <a:pt x="189" y="44"/>
                  </a:cubicBezTo>
                  <a:cubicBezTo>
                    <a:pt x="184" y="46"/>
                    <a:pt x="181" y="52"/>
                    <a:pt x="182" y="57"/>
                  </a:cubicBezTo>
                  <a:moveTo>
                    <a:pt x="329" y="236"/>
                  </a:moveTo>
                  <a:cubicBezTo>
                    <a:pt x="329" y="238"/>
                    <a:pt x="327" y="240"/>
                    <a:pt x="325" y="240"/>
                  </a:cubicBezTo>
                  <a:lnTo>
                    <a:pt x="28" y="240"/>
                  </a:lnTo>
                  <a:cubicBezTo>
                    <a:pt x="26" y="240"/>
                    <a:pt x="24" y="238"/>
                    <a:pt x="24" y="236"/>
                  </a:cubicBezTo>
                  <a:lnTo>
                    <a:pt x="24" y="129"/>
                  </a:lnTo>
                  <a:cubicBezTo>
                    <a:pt x="24" y="91"/>
                    <a:pt x="45" y="57"/>
                    <a:pt x="75" y="39"/>
                  </a:cubicBezTo>
                  <a:lnTo>
                    <a:pt x="166" y="205"/>
                  </a:lnTo>
                  <a:cubicBezTo>
                    <a:pt x="168" y="208"/>
                    <a:pt x="172" y="211"/>
                    <a:pt x="176" y="211"/>
                  </a:cubicBezTo>
                  <a:cubicBezTo>
                    <a:pt x="181" y="211"/>
                    <a:pt x="185" y="208"/>
                    <a:pt x="187" y="205"/>
                  </a:cubicBezTo>
                  <a:lnTo>
                    <a:pt x="278" y="39"/>
                  </a:lnTo>
                  <a:cubicBezTo>
                    <a:pt x="308" y="57"/>
                    <a:pt x="329" y="91"/>
                    <a:pt x="329" y="129"/>
                  </a:cubicBezTo>
                  <a:lnTo>
                    <a:pt x="329" y="236"/>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sp>
          <p:nvSpPr>
            <p:cNvPr id="372" name="Google Shape;372;p7"/>
            <p:cNvSpPr/>
            <p:nvPr/>
          </p:nvSpPr>
          <p:spPr>
            <a:xfrm>
              <a:off x="7852697" y="4181082"/>
              <a:ext cx="114568" cy="143680"/>
            </a:xfrm>
            <a:custGeom>
              <a:avLst/>
              <a:gdLst/>
              <a:ahLst/>
              <a:cxnLst/>
              <a:rect l="l" t="t" r="r" b="b"/>
              <a:pathLst>
                <a:path w="244" h="306" extrusionOk="0">
                  <a:moveTo>
                    <a:pt x="122" y="306"/>
                  </a:moveTo>
                  <a:cubicBezTo>
                    <a:pt x="151" y="306"/>
                    <a:pt x="178" y="296"/>
                    <a:pt x="200" y="278"/>
                  </a:cubicBezTo>
                  <a:cubicBezTo>
                    <a:pt x="205" y="274"/>
                    <a:pt x="206" y="266"/>
                    <a:pt x="202" y="261"/>
                  </a:cubicBezTo>
                  <a:cubicBezTo>
                    <a:pt x="197" y="256"/>
                    <a:pt x="190" y="256"/>
                    <a:pt x="185" y="260"/>
                  </a:cubicBezTo>
                  <a:cubicBezTo>
                    <a:pt x="167" y="275"/>
                    <a:pt x="145" y="283"/>
                    <a:pt x="122" y="283"/>
                  </a:cubicBezTo>
                  <a:cubicBezTo>
                    <a:pt x="68" y="283"/>
                    <a:pt x="24" y="238"/>
                    <a:pt x="24" y="184"/>
                  </a:cubicBezTo>
                  <a:lnTo>
                    <a:pt x="24" y="139"/>
                  </a:lnTo>
                  <a:cubicBezTo>
                    <a:pt x="41" y="152"/>
                    <a:pt x="60" y="163"/>
                    <a:pt x="77" y="167"/>
                  </a:cubicBezTo>
                  <a:cubicBezTo>
                    <a:pt x="81" y="168"/>
                    <a:pt x="86" y="167"/>
                    <a:pt x="89" y="163"/>
                  </a:cubicBezTo>
                  <a:cubicBezTo>
                    <a:pt x="92" y="160"/>
                    <a:pt x="93" y="155"/>
                    <a:pt x="91" y="151"/>
                  </a:cubicBezTo>
                  <a:cubicBezTo>
                    <a:pt x="87" y="143"/>
                    <a:pt x="82" y="132"/>
                    <a:pt x="80" y="119"/>
                  </a:cubicBezTo>
                  <a:cubicBezTo>
                    <a:pt x="96" y="131"/>
                    <a:pt x="116" y="142"/>
                    <a:pt x="130" y="148"/>
                  </a:cubicBezTo>
                  <a:cubicBezTo>
                    <a:pt x="160" y="163"/>
                    <a:pt x="193" y="175"/>
                    <a:pt x="220" y="183"/>
                  </a:cubicBezTo>
                  <a:lnTo>
                    <a:pt x="220" y="184"/>
                  </a:lnTo>
                  <a:cubicBezTo>
                    <a:pt x="220" y="199"/>
                    <a:pt x="217" y="213"/>
                    <a:pt x="211" y="226"/>
                  </a:cubicBezTo>
                  <a:cubicBezTo>
                    <a:pt x="209" y="232"/>
                    <a:pt x="211" y="239"/>
                    <a:pt x="217" y="241"/>
                  </a:cubicBezTo>
                  <a:cubicBezTo>
                    <a:pt x="223" y="244"/>
                    <a:pt x="230" y="242"/>
                    <a:pt x="233" y="236"/>
                  </a:cubicBezTo>
                  <a:cubicBezTo>
                    <a:pt x="240" y="219"/>
                    <a:pt x="244" y="202"/>
                    <a:pt x="244" y="184"/>
                  </a:cubicBezTo>
                  <a:lnTo>
                    <a:pt x="244" y="113"/>
                  </a:lnTo>
                  <a:cubicBezTo>
                    <a:pt x="244" y="51"/>
                    <a:pt x="193" y="0"/>
                    <a:pt x="131" y="0"/>
                  </a:cubicBezTo>
                  <a:lnTo>
                    <a:pt x="113" y="0"/>
                  </a:lnTo>
                  <a:cubicBezTo>
                    <a:pt x="112" y="0"/>
                    <a:pt x="110" y="0"/>
                    <a:pt x="108" y="0"/>
                  </a:cubicBezTo>
                  <a:cubicBezTo>
                    <a:pt x="107" y="0"/>
                    <a:pt x="107" y="0"/>
                    <a:pt x="107" y="0"/>
                  </a:cubicBezTo>
                  <a:cubicBezTo>
                    <a:pt x="105" y="0"/>
                    <a:pt x="103" y="1"/>
                    <a:pt x="102" y="1"/>
                  </a:cubicBezTo>
                  <a:lnTo>
                    <a:pt x="101" y="1"/>
                  </a:lnTo>
                  <a:cubicBezTo>
                    <a:pt x="99" y="1"/>
                    <a:pt x="98" y="1"/>
                    <a:pt x="96" y="1"/>
                  </a:cubicBezTo>
                  <a:lnTo>
                    <a:pt x="96" y="1"/>
                  </a:lnTo>
                  <a:cubicBezTo>
                    <a:pt x="73" y="5"/>
                    <a:pt x="51" y="16"/>
                    <a:pt x="34" y="33"/>
                  </a:cubicBezTo>
                  <a:cubicBezTo>
                    <a:pt x="20" y="46"/>
                    <a:pt x="11" y="62"/>
                    <a:pt x="5" y="80"/>
                  </a:cubicBezTo>
                  <a:lnTo>
                    <a:pt x="5" y="80"/>
                  </a:lnTo>
                  <a:cubicBezTo>
                    <a:pt x="5" y="82"/>
                    <a:pt x="4" y="83"/>
                    <a:pt x="4" y="85"/>
                  </a:cubicBezTo>
                  <a:cubicBezTo>
                    <a:pt x="4" y="86"/>
                    <a:pt x="3" y="87"/>
                    <a:pt x="3" y="87"/>
                  </a:cubicBezTo>
                  <a:cubicBezTo>
                    <a:pt x="3" y="88"/>
                    <a:pt x="3" y="89"/>
                    <a:pt x="3" y="90"/>
                  </a:cubicBezTo>
                  <a:cubicBezTo>
                    <a:pt x="2" y="91"/>
                    <a:pt x="2" y="93"/>
                    <a:pt x="2" y="94"/>
                  </a:cubicBezTo>
                  <a:lnTo>
                    <a:pt x="2" y="95"/>
                  </a:lnTo>
                  <a:cubicBezTo>
                    <a:pt x="1" y="97"/>
                    <a:pt x="1" y="98"/>
                    <a:pt x="1" y="100"/>
                  </a:cubicBezTo>
                  <a:lnTo>
                    <a:pt x="1" y="101"/>
                  </a:lnTo>
                  <a:cubicBezTo>
                    <a:pt x="1" y="102"/>
                    <a:pt x="1" y="104"/>
                    <a:pt x="0" y="106"/>
                  </a:cubicBezTo>
                  <a:lnTo>
                    <a:pt x="0" y="106"/>
                  </a:lnTo>
                  <a:cubicBezTo>
                    <a:pt x="0" y="108"/>
                    <a:pt x="0" y="110"/>
                    <a:pt x="0" y="111"/>
                  </a:cubicBezTo>
                  <a:lnTo>
                    <a:pt x="0" y="112"/>
                  </a:lnTo>
                  <a:lnTo>
                    <a:pt x="0" y="112"/>
                  </a:lnTo>
                  <a:lnTo>
                    <a:pt x="0" y="113"/>
                  </a:lnTo>
                  <a:lnTo>
                    <a:pt x="0" y="184"/>
                  </a:lnTo>
                  <a:cubicBezTo>
                    <a:pt x="0" y="251"/>
                    <a:pt x="55" y="306"/>
                    <a:pt x="122" y="306"/>
                  </a:cubicBezTo>
                  <a:moveTo>
                    <a:pt x="131" y="24"/>
                  </a:moveTo>
                  <a:cubicBezTo>
                    <a:pt x="180" y="24"/>
                    <a:pt x="220" y="64"/>
                    <a:pt x="220" y="113"/>
                  </a:cubicBezTo>
                  <a:lnTo>
                    <a:pt x="220" y="159"/>
                  </a:lnTo>
                  <a:cubicBezTo>
                    <a:pt x="164" y="142"/>
                    <a:pt x="93" y="107"/>
                    <a:pt x="78" y="87"/>
                  </a:cubicBezTo>
                  <a:cubicBezTo>
                    <a:pt x="76" y="84"/>
                    <a:pt x="73" y="82"/>
                    <a:pt x="69" y="82"/>
                  </a:cubicBezTo>
                  <a:cubicBezTo>
                    <a:pt x="68" y="82"/>
                    <a:pt x="67" y="82"/>
                    <a:pt x="67" y="82"/>
                  </a:cubicBezTo>
                  <a:cubicBezTo>
                    <a:pt x="62" y="83"/>
                    <a:pt x="59" y="86"/>
                    <a:pt x="58" y="91"/>
                  </a:cubicBezTo>
                  <a:cubicBezTo>
                    <a:pt x="55" y="99"/>
                    <a:pt x="54" y="114"/>
                    <a:pt x="59" y="134"/>
                  </a:cubicBezTo>
                  <a:cubicBezTo>
                    <a:pt x="47" y="127"/>
                    <a:pt x="34" y="118"/>
                    <a:pt x="24" y="107"/>
                  </a:cubicBezTo>
                  <a:cubicBezTo>
                    <a:pt x="27" y="65"/>
                    <a:pt x="59" y="31"/>
                    <a:pt x="100" y="25"/>
                  </a:cubicBezTo>
                  <a:lnTo>
                    <a:pt x="101" y="25"/>
                  </a:lnTo>
                  <a:cubicBezTo>
                    <a:pt x="102" y="24"/>
                    <a:pt x="103" y="24"/>
                    <a:pt x="105" y="24"/>
                  </a:cubicBezTo>
                  <a:lnTo>
                    <a:pt x="106" y="24"/>
                  </a:lnTo>
                  <a:cubicBezTo>
                    <a:pt x="107" y="24"/>
                    <a:pt x="108" y="24"/>
                    <a:pt x="109" y="24"/>
                  </a:cubicBezTo>
                  <a:cubicBezTo>
                    <a:pt x="110" y="24"/>
                    <a:pt x="112" y="24"/>
                    <a:pt x="113" y="24"/>
                  </a:cubicBezTo>
                  <a:lnTo>
                    <a:pt x="131" y="24"/>
                  </a:lnTo>
                  <a:close/>
                </a:path>
              </a:pathLst>
            </a:custGeom>
            <a:solidFill>
              <a:schemeClr val="dk1"/>
            </a:solidFill>
            <a:ln>
              <a:noFill/>
            </a:ln>
          </p:spPr>
          <p:txBody>
            <a:bodyPr spcFirstLastPara="1" wrap="square" lIns="90000" tIns="45000" rIns="90000" bIns="45000" anchor="ctr" anchorCtr="1">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highlight>
                  <a:schemeClr val="dk1"/>
                </a:highlight>
                <a:latin typeface="Proxima Nova"/>
                <a:ea typeface="Proxima Nova"/>
                <a:cs typeface="Proxima Nova"/>
                <a:sym typeface="Proxima Nova"/>
              </a:endParaRPr>
            </a:p>
          </p:txBody>
        </p:sp>
      </p:grpSp>
      <p:sp>
        <p:nvSpPr>
          <p:cNvPr id="373" name="Google Shape;373;p7"/>
          <p:cNvSpPr txBox="1"/>
          <p:nvPr/>
        </p:nvSpPr>
        <p:spPr>
          <a:xfrm>
            <a:off x="113850" y="1404450"/>
            <a:ext cx="1084200" cy="5541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chemeClr val="dk1"/>
              </a:buClr>
              <a:buSzPts val="1100"/>
              <a:buFont typeface="Arial"/>
              <a:buNone/>
            </a:pPr>
            <a:r>
              <a:rPr lang="en-GB" sz="800" b="1" i="0" u="none" strike="noStrike" cap="none">
                <a:solidFill>
                  <a:schemeClr val="dk1"/>
                </a:solidFill>
                <a:latin typeface="Proxima Nova"/>
                <a:ea typeface="Proxima Nova"/>
                <a:cs typeface="Proxima Nova"/>
                <a:sym typeface="Proxima Nova"/>
              </a:rPr>
              <a:t>[group, e.g. age, gender, location…]</a:t>
            </a:r>
            <a:endParaRPr sz="800" b="1" i="0" u="none" strike="noStrike" cap="none">
              <a:solidFill>
                <a:schemeClr val="dk1"/>
              </a:solidFill>
              <a:latin typeface="Proxima Nova"/>
              <a:ea typeface="Proxima Nova"/>
              <a:cs typeface="Proxima Nova"/>
              <a:sym typeface="Proxima Nova"/>
            </a:endParaRPr>
          </a:p>
          <a:p>
            <a:pPr marL="0" marR="0" lvl="0" indent="0" algn="ctr" rtl="0">
              <a:lnSpc>
                <a:spcPct val="100000"/>
              </a:lnSpc>
              <a:spcBef>
                <a:spcPts val="0"/>
              </a:spcBef>
              <a:spcAft>
                <a:spcPts val="0"/>
              </a:spcAft>
              <a:buClr>
                <a:srgbClr val="000000"/>
              </a:buClr>
              <a:buSzPts val="800"/>
              <a:buFont typeface="Arial"/>
              <a:buNone/>
            </a:pPr>
            <a:endParaRPr sz="800" b="1" i="0" u="none" strike="noStrike" cap="none">
              <a:solidFill>
                <a:schemeClr val="dk1"/>
              </a:solidFill>
              <a:latin typeface="Proxima Nova"/>
              <a:ea typeface="Proxima Nova"/>
              <a:cs typeface="Proxima Nova"/>
              <a:sym typeface="Proxima Nova"/>
            </a:endParaRPr>
          </a:p>
        </p:txBody>
      </p:sp>
      <p:sp>
        <p:nvSpPr>
          <p:cNvPr id="374" name="Google Shape;374;p7"/>
          <p:cNvSpPr/>
          <p:nvPr/>
        </p:nvSpPr>
        <p:spPr>
          <a:xfrm>
            <a:off x="2094625" y="3182125"/>
            <a:ext cx="6927600" cy="875700"/>
          </a:xfrm>
          <a:prstGeom prst="roundRect">
            <a:avLst>
              <a:gd name="adj" fmla="val 660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Outline how the campaign contributed to your comms objectives through addressing audience’s behavioural barriers or changing behaviours. </a:t>
            </a:r>
            <a:endParaRPr sz="1000" b="0" i="1" u="none" strike="noStrike" cap="none">
              <a:solidFill>
                <a:schemeClr val="dk1"/>
              </a:solidFill>
              <a:latin typeface="Proxima Nova"/>
              <a:ea typeface="Proxima Nova"/>
              <a:cs typeface="Proxima Nova"/>
              <a:sym typeface="Proxima Nova"/>
            </a:endParaRPr>
          </a:p>
        </p:txBody>
      </p:sp>
      <p:sp>
        <p:nvSpPr>
          <p:cNvPr id="375" name="Google Shape;375;p7"/>
          <p:cNvSpPr/>
          <p:nvPr/>
        </p:nvSpPr>
        <p:spPr>
          <a:xfrm>
            <a:off x="105925" y="3182125"/>
            <a:ext cx="1873500" cy="875700"/>
          </a:xfrm>
          <a:prstGeom prst="homePlate">
            <a:avLst>
              <a:gd name="adj" fmla="val 50000"/>
            </a:avLst>
          </a:prstGeom>
          <a:solidFill>
            <a:srgbClr val="E691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Proxima Nova Extrabold"/>
                <a:ea typeface="Proxima Nova Extrabold"/>
                <a:cs typeface="Proxima Nova Extrabold"/>
                <a:sym typeface="Proxima Nova Extrabold"/>
              </a:rPr>
              <a:t>Contribution to comms objectives </a:t>
            </a:r>
            <a:endParaRPr sz="1400" b="1" i="0" u="none" strike="noStrike" cap="none">
              <a:solidFill>
                <a:schemeClr val="lt1"/>
              </a:solidFill>
              <a:latin typeface="Proxima Nova"/>
              <a:ea typeface="Proxima Nova"/>
              <a:cs typeface="Proxima Nova"/>
              <a:sym typeface="Proxima Nova"/>
            </a:endParaRPr>
          </a:p>
        </p:txBody>
      </p:sp>
      <p:graphicFrame>
        <p:nvGraphicFramePr>
          <p:cNvPr id="376" name="Google Shape;376;p7"/>
          <p:cNvGraphicFramePr/>
          <p:nvPr/>
        </p:nvGraphicFramePr>
        <p:xfrm>
          <a:off x="105913" y="1767775"/>
          <a:ext cx="8916300" cy="1280070"/>
        </p:xfrm>
        <a:graphic>
          <a:graphicData uri="http://schemas.openxmlformats.org/drawingml/2006/table">
            <a:tbl>
              <a:tblPr>
                <a:noFill/>
                <a:tableStyleId>{96232BB2-61E8-43F0-AA04-8CF84EB9FA90}</a:tableStyleId>
              </a:tblPr>
              <a:tblGrid>
                <a:gridCol w="4191625">
                  <a:extLst>
                    <a:ext uri="{9D8B030D-6E8A-4147-A177-3AD203B41FA5}">
                      <a16:colId xmlns:a16="http://schemas.microsoft.com/office/drawing/2014/main" val="20000"/>
                    </a:ext>
                  </a:extLst>
                </a:gridCol>
                <a:gridCol w="4724675">
                  <a:extLst>
                    <a:ext uri="{9D8B030D-6E8A-4147-A177-3AD203B41FA5}">
                      <a16:colId xmlns:a16="http://schemas.microsoft.com/office/drawing/2014/main" val="20001"/>
                    </a:ext>
                  </a:extLst>
                </a:gridCol>
              </a:tblGrid>
              <a:tr h="216025">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latin typeface="Proxima Nova"/>
                          <a:ea typeface="Proxima Nova"/>
                          <a:cs typeface="Proxima Nova"/>
                          <a:sym typeface="Proxima Nova"/>
                        </a:rPr>
                        <a:t>Behavioural barriers addressed</a:t>
                      </a:r>
                      <a:endParaRPr sz="1200" b="1" u="none" strike="noStrike" cap="none">
                        <a:solidFill>
                          <a:schemeClr val="lt1"/>
                        </a:solidFill>
                        <a:latin typeface="Proxima Nova"/>
                        <a:ea typeface="Proxima Nova"/>
                        <a:cs typeface="Proxima Nova"/>
                        <a:sym typeface="Proxima Nov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1C4587"/>
                    </a:solidFill>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none" strike="noStrike" cap="none">
                          <a:solidFill>
                            <a:schemeClr val="lt1"/>
                          </a:solidFill>
                          <a:latin typeface="Proxima Nova"/>
                          <a:ea typeface="Proxima Nova"/>
                          <a:cs typeface="Proxima Nova"/>
                          <a:sym typeface="Proxima Nova"/>
                        </a:rPr>
                        <a:t>Behaviours started, stopped or maintained</a:t>
                      </a:r>
                      <a:endParaRPr sz="1200" b="1" u="none" strike="noStrike" cap="none">
                        <a:solidFill>
                          <a:schemeClr val="lt1"/>
                        </a:solidFill>
                        <a:latin typeface="Proxima Nova"/>
                        <a:ea typeface="Proxima Nova"/>
                        <a:cs typeface="Proxima Nova"/>
                        <a:sym typeface="Proxima Nov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solidFill>
                      <a:srgbClr val="1C4587"/>
                    </a:solidFill>
                  </a:tcPr>
                </a:tc>
                <a:extLst>
                  <a:ext uri="{0D108BD9-81ED-4DB2-BD59-A6C34878D82A}">
                    <a16:rowId xmlns:a16="http://schemas.microsoft.com/office/drawing/2014/main" val="10000"/>
                  </a:ext>
                </a:extLst>
              </a:tr>
              <a:tr h="216025">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[Capability/Opportunity/Motivation]:</a:t>
                      </a:r>
                      <a:r>
                        <a:rPr lang="en-GB" sz="1000" u="none" strike="noStrike" cap="none">
                          <a:solidFill>
                            <a:schemeClr val="dk1"/>
                          </a:solidFill>
                          <a:latin typeface="Proxima Nova"/>
                          <a:ea typeface="Proxima Nova"/>
                          <a:cs typeface="Proxima Nova"/>
                          <a:sym typeface="Proxima Nova"/>
                        </a:rPr>
                        <a:t> </a:t>
                      </a:r>
                      <a:r>
                        <a:rPr lang="en-GB" sz="1000" i="1" u="none" strike="noStrike" cap="none">
                          <a:solidFill>
                            <a:schemeClr val="dk1"/>
                          </a:solidFill>
                          <a:latin typeface="Proxima Nova"/>
                          <a:ea typeface="Proxima Nova"/>
                          <a:cs typeface="Proxima Nova"/>
                          <a:sym typeface="Proxima Nova"/>
                        </a:rPr>
                        <a:t>How was the barrier addressed?</a:t>
                      </a:r>
                      <a:endParaRPr sz="1000" i="1" u="none" strike="noStrike" cap="none">
                        <a:solidFill>
                          <a:schemeClr val="dk1"/>
                        </a:solidFill>
                        <a:latin typeface="Proxima Nova"/>
                        <a:ea typeface="Proxima Nova"/>
                        <a:cs typeface="Proxima Nova"/>
                        <a:sym typeface="Proxima Nov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900"/>
                        <a:buFont typeface="Arial"/>
                        <a:buNone/>
                      </a:pPr>
                      <a:r>
                        <a:rPr lang="en-GB" sz="900" i="1" u="none" strike="noStrike" cap="none">
                          <a:solidFill>
                            <a:schemeClr val="dk1"/>
                          </a:solidFill>
                          <a:latin typeface="Proxima Nova"/>
                          <a:ea typeface="Proxima Nova"/>
                          <a:cs typeface="Proxima Nova"/>
                          <a:sym typeface="Proxima Nova"/>
                        </a:rPr>
                        <a:t>What behaviour was started, stopped, or maintained? (If this cannot be measured consider how barriers to behaviour change have been addresses)</a:t>
                      </a:r>
                      <a:endParaRPr sz="900" i="1" u="none" strike="noStrike" cap="none">
                        <a:solidFill>
                          <a:schemeClr val="dk1"/>
                        </a:solidFill>
                        <a:latin typeface="Proxima Nova"/>
                        <a:ea typeface="Proxima Nova"/>
                        <a:cs typeface="Proxima Nova"/>
                        <a:sym typeface="Proxima Nov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1"/>
                  </a:ext>
                </a:extLst>
              </a:tr>
              <a:tr h="216025">
                <a:tc>
                  <a:txBody>
                    <a:bodyPr/>
                    <a:lstStyle/>
                    <a:p>
                      <a:pPr marL="0" marR="0" lvl="0" indent="0" algn="l" rtl="0">
                        <a:lnSpc>
                          <a:spcPct val="100000"/>
                        </a:lnSpc>
                        <a:spcBef>
                          <a:spcPts val="0"/>
                        </a:spcBef>
                        <a:spcAft>
                          <a:spcPts val="0"/>
                        </a:spcAft>
                        <a:buClr>
                          <a:schemeClr val="dk1"/>
                        </a:buClr>
                        <a:buSzPts val="1100"/>
                        <a:buFont typeface="Arial"/>
                        <a:buNone/>
                      </a:pPr>
                      <a:r>
                        <a:rPr lang="en-GB" sz="1000" b="1" u="none" strike="noStrike" cap="none">
                          <a:solidFill>
                            <a:schemeClr val="dk1"/>
                          </a:solidFill>
                          <a:latin typeface="Proxima Nova"/>
                          <a:ea typeface="Proxima Nova"/>
                          <a:cs typeface="Proxima Nova"/>
                          <a:sym typeface="Proxima Nova"/>
                        </a:rPr>
                        <a:t>[Capability/Opportunity/Motivation]:</a:t>
                      </a:r>
                      <a:r>
                        <a:rPr lang="en-GB" sz="1000" u="none" strike="noStrike" cap="none">
                          <a:solidFill>
                            <a:schemeClr val="dk1"/>
                          </a:solidFill>
                          <a:latin typeface="Proxima Nova"/>
                          <a:ea typeface="Proxima Nova"/>
                          <a:cs typeface="Proxima Nova"/>
                          <a:sym typeface="Proxima Nova"/>
                        </a:rPr>
                        <a:t> </a:t>
                      </a:r>
                      <a:r>
                        <a:rPr lang="en-GB" sz="1000" i="1" u="none" strike="noStrike" cap="none">
                          <a:solidFill>
                            <a:schemeClr val="dk1"/>
                          </a:solidFill>
                          <a:latin typeface="Proxima Nova"/>
                          <a:ea typeface="Proxima Nova"/>
                          <a:cs typeface="Proxima Nova"/>
                          <a:sym typeface="Proxima Nova"/>
                        </a:rPr>
                        <a:t>How was the barrier addressed?</a:t>
                      </a:r>
                      <a:endParaRPr sz="1000" u="none" strike="noStrike" cap="none">
                        <a:solidFill>
                          <a:schemeClr val="dk1"/>
                        </a:solidFill>
                        <a:latin typeface="Proxima Nova"/>
                        <a:ea typeface="Proxima Nova"/>
                        <a:cs typeface="Proxima Nova"/>
                        <a:sym typeface="Proxima Nov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1100"/>
                        <a:buFont typeface="Arial"/>
                        <a:buNone/>
                      </a:pPr>
                      <a:r>
                        <a:rPr lang="en-GB" sz="900" i="1" u="none" strike="noStrike" cap="none">
                          <a:solidFill>
                            <a:schemeClr val="dk1"/>
                          </a:solidFill>
                          <a:latin typeface="Proxima Nova"/>
                          <a:ea typeface="Proxima Nova"/>
                          <a:cs typeface="Proxima Nova"/>
                          <a:sym typeface="Proxima Nova"/>
                        </a:rPr>
                        <a:t>What behaviour was started, stopped, or maintained? (If this cannot be measured consider how barriers to behaviour change have been addresses)</a:t>
                      </a:r>
                      <a:endParaRPr sz="1000" i="1" u="none" strike="noStrike" cap="none">
                        <a:solidFill>
                          <a:schemeClr val="dk1"/>
                        </a:solidFill>
                        <a:latin typeface="Proxima Nova"/>
                        <a:ea typeface="Proxima Nova"/>
                        <a:cs typeface="Proxima Nova"/>
                        <a:sym typeface="Proxima Nova"/>
                      </a:endParaRPr>
                    </a:p>
                  </a:txBody>
                  <a:tcPr marL="91425" marR="91425" marT="91425" marB="91425">
                    <a:lnL w="19050" cap="flat" cmpd="sng">
                      <a:solidFill>
                        <a:schemeClr val="dk1"/>
                      </a:solidFill>
                      <a:prstDash val="solid"/>
                      <a:round/>
                      <a:headEnd type="none" w="sm" len="sm"/>
                      <a:tailEnd type="none" w="sm" len="sm"/>
                    </a:lnL>
                    <a:lnR w="19050" cap="flat" cmpd="sng">
                      <a:solidFill>
                        <a:schemeClr val="dk1"/>
                      </a:solidFill>
                      <a:prstDash val="solid"/>
                      <a:round/>
                      <a:headEnd type="none" w="sm" len="sm"/>
                      <a:tailEnd type="none" w="sm" len="sm"/>
                    </a:lnR>
                    <a:lnT w="19050" cap="flat" cmpd="sng">
                      <a:solidFill>
                        <a:schemeClr val="dk1"/>
                      </a:solidFill>
                      <a:prstDash val="solid"/>
                      <a:round/>
                      <a:headEnd type="none" w="sm" len="sm"/>
                      <a:tailEnd type="none" w="sm" len="sm"/>
                    </a:lnT>
                    <a:lnB w="19050" cap="flat" cmpd="sng">
                      <a:solidFill>
                        <a:schemeClr val="dk1"/>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
        <p:nvSpPr>
          <p:cNvPr id="377" name="Google Shape;377;p7"/>
          <p:cNvSpPr/>
          <p:nvPr/>
        </p:nvSpPr>
        <p:spPr>
          <a:xfrm>
            <a:off x="105925" y="4124750"/>
            <a:ext cx="1873500" cy="875700"/>
          </a:xfrm>
          <a:prstGeom prst="homePlate">
            <a:avLst>
              <a:gd name="adj" fmla="val 50000"/>
            </a:avLst>
          </a:prstGeom>
          <a:solidFill>
            <a:srgbClr val="E69138"/>
          </a:solidFill>
          <a:ln w="19050"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chemeClr val="lt1"/>
                </a:solidFill>
                <a:latin typeface="Proxima Nova Extrabold"/>
                <a:ea typeface="Proxima Nova Extrabold"/>
                <a:cs typeface="Proxima Nova Extrabold"/>
                <a:sym typeface="Proxima Nova Extrabold"/>
              </a:rPr>
              <a:t>Contribution to policy objectives </a:t>
            </a:r>
            <a:endParaRPr sz="1400" b="1" i="0" u="none" strike="noStrike" cap="none">
              <a:solidFill>
                <a:schemeClr val="lt1"/>
              </a:solidFill>
              <a:latin typeface="Proxima Nova"/>
              <a:ea typeface="Proxima Nova"/>
              <a:cs typeface="Proxima Nova"/>
              <a:sym typeface="Proxima Nova"/>
            </a:endParaRPr>
          </a:p>
        </p:txBody>
      </p:sp>
      <p:sp>
        <p:nvSpPr>
          <p:cNvPr id="378" name="Google Shape;378;p7"/>
          <p:cNvSpPr/>
          <p:nvPr/>
        </p:nvSpPr>
        <p:spPr>
          <a:xfrm>
            <a:off x="2094625" y="4115900"/>
            <a:ext cx="6927600" cy="893400"/>
          </a:xfrm>
          <a:prstGeom prst="roundRect">
            <a:avLst>
              <a:gd name="adj" fmla="val 6603"/>
            </a:avLst>
          </a:prstGeom>
          <a:no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Outline how meeting comms objectives in turn contribute to your policy objectives. </a:t>
            </a:r>
            <a:endParaRPr sz="1000" b="0" i="0" u="none" strike="noStrike" cap="none">
              <a:solidFill>
                <a:schemeClr val="dk1"/>
              </a:solidFill>
              <a:latin typeface="Proxima Nova"/>
              <a:ea typeface="Proxima Nova"/>
              <a:cs typeface="Proxima Nova"/>
              <a:sym typeface="Proxima Nov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8"/>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5. IMPACT – linking stages together</a:t>
            </a:r>
            <a:endParaRPr sz="2100" b="1" i="0" u="none" strike="noStrike" cap="none">
              <a:solidFill>
                <a:schemeClr val="lt1"/>
              </a:solidFill>
              <a:latin typeface="Proxima Nova"/>
              <a:ea typeface="Proxima Nova"/>
              <a:cs typeface="Proxima Nova"/>
              <a:sym typeface="Proxima Nova"/>
            </a:endParaRPr>
          </a:p>
        </p:txBody>
      </p:sp>
      <p:sp>
        <p:nvSpPr>
          <p:cNvPr id="384" name="Google Shape;384;p8"/>
          <p:cNvSpPr/>
          <p:nvPr/>
        </p:nvSpPr>
        <p:spPr>
          <a:xfrm>
            <a:off x="122825" y="1804750"/>
            <a:ext cx="4952100" cy="3198300"/>
          </a:xfrm>
          <a:prstGeom prst="roundRect">
            <a:avLst>
              <a:gd name="adj" fmla="val 6845"/>
            </a:avLst>
          </a:prstGeom>
          <a:no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Proxima Nova"/>
                <a:ea typeface="Proxima Nova"/>
                <a:cs typeface="Proxima Nova"/>
                <a:sym typeface="Proxima Nova"/>
              </a:rPr>
              <a:t>Scoring/Evaluation</a:t>
            </a:r>
            <a:endParaRPr sz="1400" b="1" i="0" u="sng" strike="noStrike" cap="none">
              <a:solidFill>
                <a:srgbClr val="000000"/>
              </a:solidFill>
              <a:latin typeface="Proxima Nova"/>
              <a:ea typeface="Proxima Nova"/>
              <a:cs typeface="Proxima Nova"/>
              <a:sym typeface="Proxima Nova"/>
            </a:endParaRPr>
          </a:p>
        </p:txBody>
      </p:sp>
      <p:sp>
        <p:nvSpPr>
          <p:cNvPr id="385" name="Google Shape;385;p8"/>
          <p:cNvSpPr/>
          <p:nvPr/>
        </p:nvSpPr>
        <p:spPr>
          <a:xfrm>
            <a:off x="214925" y="3541100"/>
            <a:ext cx="4767900" cy="887100"/>
          </a:xfrm>
          <a:prstGeom prst="roundRect">
            <a:avLst>
              <a:gd name="adj" fmla="val 16667"/>
            </a:avLst>
          </a:prstGeom>
          <a:solidFill>
            <a:srgbClr val="A4C2F4"/>
          </a:solidFill>
          <a:ln>
            <a:noFill/>
          </a:ln>
        </p:spPr>
        <p:txBody>
          <a:bodyPr spcFirstLastPara="1" wrap="square" lIns="18000" tIns="18000" rIns="18000"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GB" sz="1000" b="0" i="1" u="none" strike="noStrike" cap="none" dirty="0">
                <a:solidFill>
                  <a:schemeClr val="dk1"/>
                </a:solidFill>
                <a:latin typeface="Proxima Nova"/>
                <a:ea typeface="Proxima Nova"/>
                <a:cs typeface="Proxima Nova"/>
                <a:sym typeface="Proxima Nova"/>
              </a:rPr>
              <a:t>Outline how achieving or not achieving the KPIs has helped with or impeded the progress of reaching the comms and policy objectives. Add links to full reports as appropriate.  </a:t>
            </a:r>
            <a:endParaRPr sz="1000" b="0" i="1"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rgbClr val="FFFFFF"/>
              </a:solidFill>
              <a:latin typeface="Proxima Nova"/>
              <a:ea typeface="Proxima Nova"/>
              <a:cs typeface="Proxima Nova"/>
              <a:sym typeface="Proxima Nova"/>
            </a:endParaRPr>
          </a:p>
        </p:txBody>
      </p:sp>
      <p:graphicFrame>
        <p:nvGraphicFramePr>
          <p:cNvPr id="386" name="Google Shape;386;p8"/>
          <p:cNvGraphicFramePr/>
          <p:nvPr/>
        </p:nvGraphicFramePr>
        <p:xfrm>
          <a:off x="214850" y="2177413"/>
          <a:ext cx="4768025" cy="1080480"/>
        </p:xfrm>
        <a:graphic>
          <a:graphicData uri="http://schemas.openxmlformats.org/drawingml/2006/table">
            <a:tbl>
              <a:tblPr>
                <a:noFill/>
                <a:tableStyleId>{96232BB2-61E8-43F0-AA04-8CF84EB9FA90}</a:tableStyleId>
              </a:tblPr>
              <a:tblGrid>
                <a:gridCol w="3068125">
                  <a:extLst>
                    <a:ext uri="{9D8B030D-6E8A-4147-A177-3AD203B41FA5}">
                      <a16:colId xmlns:a16="http://schemas.microsoft.com/office/drawing/2014/main" val="20000"/>
                    </a:ext>
                  </a:extLst>
                </a:gridCol>
                <a:gridCol w="841125">
                  <a:extLst>
                    <a:ext uri="{9D8B030D-6E8A-4147-A177-3AD203B41FA5}">
                      <a16:colId xmlns:a16="http://schemas.microsoft.com/office/drawing/2014/main" val="20001"/>
                    </a:ext>
                  </a:extLst>
                </a:gridCol>
                <a:gridCol w="858775">
                  <a:extLst>
                    <a:ext uri="{9D8B030D-6E8A-4147-A177-3AD203B41FA5}">
                      <a16:colId xmlns:a16="http://schemas.microsoft.com/office/drawing/2014/main" val="20002"/>
                    </a:ext>
                  </a:extLst>
                </a:gridCol>
              </a:tblGrid>
              <a:tr h="0">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KPIs (at end of comms)</a:t>
                      </a:r>
                      <a:endParaRPr sz="1000" b="1"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a:solidFill>
                            <a:schemeClr val="dk1"/>
                          </a:solidFill>
                          <a:latin typeface="Proxima Nova"/>
                          <a:ea typeface="Proxima Nova"/>
                          <a:cs typeface="Proxima Nova"/>
                          <a:sym typeface="Proxima Nova"/>
                        </a:rPr>
                        <a:t>Target</a:t>
                      </a:r>
                      <a:endParaRPr sz="1000" b="1"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000"/>
                        <a:buFont typeface="Arial"/>
                        <a:buNone/>
                      </a:pPr>
                      <a:r>
                        <a:rPr lang="en-GB" sz="1000" b="1" u="none" strike="noStrike" cap="none" dirty="0">
                          <a:solidFill>
                            <a:schemeClr val="dk1"/>
                          </a:solidFill>
                          <a:latin typeface="Proxima Nova"/>
                          <a:ea typeface="Proxima Nova"/>
                          <a:cs typeface="Proxima Nova"/>
                          <a:sym typeface="Proxima Nova"/>
                        </a:rPr>
                        <a:t>Achieved </a:t>
                      </a:r>
                      <a:endParaRPr sz="1000" b="1" u="none"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9E9E9E">
                          <a:alpha val="0"/>
                        </a:srgbClr>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0"/>
                  </a:ext>
                </a:extLst>
              </a:tr>
              <a:tr h="0">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dirty="0">
                          <a:solidFill>
                            <a:schemeClr val="dk1"/>
                          </a:solidFill>
                          <a:latin typeface="Proxima Nova"/>
                          <a:ea typeface="Proxima Nova"/>
                          <a:cs typeface="Proxima Nova"/>
                          <a:sym typeface="Proxima Nova"/>
                        </a:rPr>
                        <a:t>KPI one</a:t>
                      </a:r>
                      <a:endParaRPr sz="900" u="none" strike="noStrike" cap="none" dirty="0">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1"/>
                  </a:ext>
                </a:extLst>
              </a:tr>
              <a:tr h="111525">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Proxima Nova"/>
                          <a:ea typeface="Proxima Nova"/>
                          <a:cs typeface="Proxima Nova"/>
                          <a:sym typeface="Proxima Nova"/>
                        </a:rPr>
                        <a:t>KPI two</a:t>
                      </a:r>
                      <a:endParaRPr sz="900"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000" u="none" strike="noStrike" cap="none">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19050" cap="flat" cmpd="sng">
                      <a:solidFill>
                        <a:srgbClr val="0B5394"/>
                      </a:solidFill>
                      <a:prstDash val="solid"/>
                      <a:round/>
                      <a:headEnd type="none" w="sm" len="sm"/>
                      <a:tailEnd type="none" w="sm" len="sm"/>
                    </a:lnB>
                  </a:tcPr>
                </a:tc>
                <a:extLst>
                  <a:ext uri="{0D108BD9-81ED-4DB2-BD59-A6C34878D82A}">
                    <a16:rowId xmlns:a16="http://schemas.microsoft.com/office/drawing/2014/main" val="10002"/>
                  </a:ext>
                </a:extLst>
              </a:tr>
              <a:tr h="104450">
                <a:tc>
                  <a:txBody>
                    <a:bodyPr/>
                    <a:lstStyle/>
                    <a:p>
                      <a:pPr marL="0" marR="0" lvl="0" indent="0" algn="l" rtl="0">
                        <a:lnSpc>
                          <a:spcPct val="100000"/>
                        </a:lnSpc>
                        <a:spcBef>
                          <a:spcPts val="0"/>
                        </a:spcBef>
                        <a:spcAft>
                          <a:spcPts val="0"/>
                        </a:spcAft>
                        <a:buClr>
                          <a:srgbClr val="000000"/>
                        </a:buClr>
                        <a:buSzPts val="900"/>
                        <a:buFont typeface="Arial"/>
                        <a:buNone/>
                      </a:pPr>
                      <a:r>
                        <a:rPr lang="en-GB" sz="900" u="none" strike="noStrike" cap="none">
                          <a:solidFill>
                            <a:schemeClr val="dk1"/>
                          </a:solidFill>
                          <a:latin typeface="Proxima Nova"/>
                          <a:ea typeface="Proxima Nova"/>
                          <a:cs typeface="Proxima Nova"/>
                          <a:sym typeface="Proxima Nova"/>
                        </a:rPr>
                        <a:t>KPI three etc .</a:t>
                      </a:r>
                      <a:endParaRPr sz="900" u="none" strike="noStrike" cap="none">
                        <a:solidFill>
                          <a:schemeClr val="dk1"/>
                        </a:solidFill>
                        <a:latin typeface="Proxima Nova"/>
                        <a:ea typeface="Proxima Nova"/>
                        <a:cs typeface="Proxima Nova"/>
                        <a:sym typeface="Proxima Nova"/>
                      </a:endParaRPr>
                    </a:p>
                  </a:txBody>
                  <a:tcPr marL="36000" marR="36000" marT="36000" marB="36000">
                    <a:lnL w="9525" cap="flat" cmpd="sng">
                      <a:solidFill>
                        <a:srgbClr val="9E9E9E">
                          <a:alpha val="0"/>
                        </a:srgbClr>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a:solidFill>
                            <a:schemeClr val="dk1"/>
                          </a:solidFill>
                          <a:latin typeface="Proxima Nova"/>
                          <a:ea typeface="Proxima Nova"/>
                          <a:cs typeface="Proxima Nova"/>
                          <a:sym typeface="Proxima Nova"/>
                        </a:rPr>
                        <a:t>??%</a:t>
                      </a:r>
                      <a:endParaRPr sz="1400" u="none" strike="noStrike" cap="none">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19050" cap="flat" cmpd="sng">
                      <a:solidFill>
                        <a:srgbClr val="0B5394"/>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GB" sz="1400" b="1" u="none" strike="noStrike" cap="none" dirty="0">
                          <a:solidFill>
                            <a:schemeClr val="dk1"/>
                          </a:solidFill>
                          <a:latin typeface="Proxima Nova"/>
                          <a:ea typeface="Proxima Nova"/>
                          <a:cs typeface="Proxima Nova"/>
                          <a:sym typeface="Proxima Nova"/>
                        </a:rPr>
                        <a:t>??%</a:t>
                      </a:r>
                      <a:endParaRPr sz="1000" u="none" strike="noStrike" cap="none" dirty="0">
                        <a:solidFill>
                          <a:schemeClr val="dk1"/>
                        </a:solidFill>
                        <a:latin typeface="Proxima Nova"/>
                        <a:ea typeface="Proxima Nova"/>
                        <a:cs typeface="Proxima Nova"/>
                        <a:sym typeface="Proxima Nova"/>
                      </a:endParaRPr>
                    </a:p>
                  </a:txBody>
                  <a:tcPr marL="36000" marR="36000" marT="36000" marB="36000">
                    <a:lnL w="19050" cap="flat" cmpd="sng">
                      <a:solidFill>
                        <a:srgbClr val="0B5394"/>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19050" cap="flat" cmpd="sng">
                      <a:solidFill>
                        <a:srgbClr val="0B5394"/>
                      </a:solidFill>
                      <a:prstDash val="solid"/>
                      <a:round/>
                      <a:headEnd type="none" w="sm" len="sm"/>
                      <a:tailEnd type="none" w="sm" len="sm"/>
                    </a:lnT>
                    <a:lnB w="9525" cap="flat" cmpd="sng">
                      <a:solidFill>
                        <a:srgbClr val="9E9E9E">
                          <a:alpha val="0"/>
                        </a:srgbClr>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387" name="Google Shape;387;p8"/>
          <p:cNvSpPr/>
          <p:nvPr/>
        </p:nvSpPr>
        <p:spPr>
          <a:xfrm>
            <a:off x="5162250" y="1804750"/>
            <a:ext cx="3895800" cy="1083600"/>
          </a:xfrm>
          <a:prstGeom prst="roundRect">
            <a:avLst>
              <a:gd name="adj" fmla="val 19059"/>
            </a:avLst>
          </a:prstGeom>
          <a:solidFill>
            <a:srgbClr val="C9DAF8"/>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sng" strike="noStrike" cap="none" dirty="0">
                <a:solidFill>
                  <a:schemeClr val="dk1"/>
                </a:solidFill>
                <a:latin typeface="Proxima Nova"/>
                <a:ea typeface="Proxima Nova"/>
                <a:cs typeface="Proxima Nova"/>
                <a:sym typeface="Proxima Nova"/>
              </a:rPr>
              <a:t>Return on Investment (ROI)</a:t>
            </a:r>
            <a:endParaRPr sz="900" b="1" i="0" u="none" strike="noStrike" cap="none" dirty="0">
              <a:solidFill>
                <a:schemeClr val="dk1"/>
              </a:solidFill>
              <a:highlight>
                <a:srgbClr val="FF9900"/>
              </a:highlight>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r>
              <a:rPr lang="en-GB" sz="900" b="0" i="1" u="none" strike="noStrike" cap="none" dirty="0">
                <a:solidFill>
                  <a:schemeClr val="dk1"/>
                </a:solidFill>
                <a:latin typeface="Proxima Nova"/>
                <a:ea typeface="Proxima Nova"/>
                <a:cs typeface="Proxima Nova"/>
                <a:sym typeface="Proxima Nova"/>
              </a:rPr>
              <a:t>Summarise investment (cost), return (benefit) and ROI calculation. </a:t>
            </a:r>
            <a:endParaRPr sz="900" b="0" i="1" u="none" strike="noStrike" cap="none" dirty="0">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r>
              <a:rPr lang="en-GB" sz="900" b="0" i="1" u="none" strike="noStrike" cap="none" dirty="0">
                <a:solidFill>
                  <a:schemeClr val="dk1"/>
                </a:solidFill>
                <a:latin typeface="Proxima Nova"/>
                <a:ea typeface="Proxima Nova"/>
                <a:cs typeface="Proxima Nova"/>
                <a:sym typeface="Proxima Nova"/>
              </a:rPr>
              <a:t>Also consider intangible social costs and benefits. </a:t>
            </a:r>
            <a:endParaRPr sz="900" b="0" i="1" u="none" strike="noStrike" cap="none" dirty="0">
              <a:solidFill>
                <a:schemeClr val="dk1"/>
              </a:solidFill>
              <a:latin typeface="Proxima Nova"/>
              <a:ea typeface="Proxima Nova"/>
              <a:cs typeface="Proxima Nova"/>
              <a:sym typeface="Proxima Nova"/>
            </a:endParaRPr>
          </a:p>
        </p:txBody>
      </p:sp>
      <p:graphicFrame>
        <p:nvGraphicFramePr>
          <p:cNvPr id="388" name="Google Shape;388;p8"/>
          <p:cNvGraphicFramePr/>
          <p:nvPr>
            <p:extLst>
              <p:ext uri="{D42A27DB-BD31-4B8C-83A1-F6EECF244321}">
                <p14:modId xmlns:p14="http://schemas.microsoft.com/office/powerpoint/2010/main" val="71708458"/>
              </p:ext>
            </p:extLst>
          </p:nvPr>
        </p:nvGraphicFramePr>
        <p:xfrm>
          <a:off x="125875" y="891625"/>
          <a:ext cx="8932375" cy="713250"/>
        </p:xfrm>
        <a:graphic>
          <a:graphicData uri="http://schemas.openxmlformats.org/drawingml/2006/table">
            <a:tbl>
              <a:tblPr>
                <a:noFill/>
                <a:tableStyleId>{96232BB2-61E8-43F0-AA04-8CF84EB9FA90}</a:tableStyleId>
              </a:tblPr>
              <a:tblGrid>
                <a:gridCol w="2498055">
                  <a:extLst>
                    <a:ext uri="{9D8B030D-6E8A-4147-A177-3AD203B41FA5}">
                      <a16:colId xmlns:a16="http://schemas.microsoft.com/office/drawing/2014/main" val="20000"/>
                    </a:ext>
                  </a:extLst>
                </a:gridCol>
                <a:gridCol w="397566">
                  <a:extLst>
                    <a:ext uri="{9D8B030D-6E8A-4147-A177-3AD203B41FA5}">
                      <a16:colId xmlns:a16="http://schemas.microsoft.com/office/drawing/2014/main" val="20001"/>
                    </a:ext>
                  </a:extLst>
                </a:gridCol>
                <a:gridCol w="2806810">
                  <a:extLst>
                    <a:ext uri="{9D8B030D-6E8A-4147-A177-3AD203B41FA5}">
                      <a16:colId xmlns:a16="http://schemas.microsoft.com/office/drawing/2014/main" val="20002"/>
                    </a:ext>
                  </a:extLst>
                </a:gridCol>
                <a:gridCol w="373711">
                  <a:extLst>
                    <a:ext uri="{9D8B030D-6E8A-4147-A177-3AD203B41FA5}">
                      <a16:colId xmlns:a16="http://schemas.microsoft.com/office/drawing/2014/main" val="20003"/>
                    </a:ext>
                  </a:extLst>
                </a:gridCol>
                <a:gridCol w="2856233">
                  <a:extLst>
                    <a:ext uri="{9D8B030D-6E8A-4147-A177-3AD203B41FA5}">
                      <a16:colId xmlns:a16="http://schemas.microsoft.com/office/drawing/2014/main" val="20004"/>
                    </a:ext>
                  </a:extLst>
                </a:gridCol>
              </a:tblGrid>
              <a:tr h="713250">
                <a:tc>
                  <a:txBody>
                    <a:bodyPr/>
                    <a:lstStyle/>
                    <a:p>
                      <a:pPr marL="0" marR="0" lvl="0" indent="0" algn="l" rtl="0">
                        <a:lnSpc>
                          <a:spcPct val="100000"/>
                        </a:lnSpc>
                        <a:spcBef>
                          <a:spcPts val="0"/>
                        </a:spcBef>
                        <a:spcAft>
                          <a:spcPts val="0"/>
                        </a:spcAft>
                        <a:buClr>
                          <a:srgbClr val="000000"/>
                        </a:buClr>
                        <a:buSzPts val="1200"/>
                        <a:buFont typeface="Arial"/>
                        <a:buNone/>
                      </a:pPr>
                      <a:r>
                        <a:rPr lang="en-GB" sz="1200" b="1" u="sng" strike="noStrike" cap="none">
                          <a:solidFill>
                            <a:schemeClr val="lt1"/>
                          </a:solidFill>
                          <a:latin typeface="Proxima Nova"/>
                          <a:ea typeface="Proxima Nova"/>
                          <a:cs typeface="Proxima Nova"/>
                          <a:sym typeface="Proxima Nova"/>
                        </a:rPr>
                        <a:t>Outputs</a:t>
                      </a:r>
                      <a:endParaRPr sz="1200" b="1" u="sng"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800"/>
                        <a:buFont typeface="Arial"/>
                        <a:buNone/>
                      </a:pPr>
                      <a:r>
                        <a:rPr lang="en-GB" sz="800" i="1" u="none" strike="noStrike" cap="none">
                          <a:solidFill>
                            <a:schemeClr val="lt1"/>
                          </a:solidFill>
                          <a:latin typeface="Proxima Nova"/>
                          <a:ea typeface="Proxima Nova"/>
                          <a:cs typeface="Proxima Nova"/>
                          <a:sym typeface="Proxima Nova"/>
                        </a:rPr>
                        <a:t>Short summary</a:t>
                      </a:r>
                      <a:endParaRPr sz="800" i="1" u="none" strike="noStrike" cap="none">
                        <a:latin typeface="Proxima Nova"/>
                        <a:ea typeface="Proxima Nova"/>
                        <a:cs typeface="Proxima Nova"/>
                        <a:sym typeface="Proxima Nov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6913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lang="en-GB" sz="3200" b="1" i="0" u="none" strike="noStrike" cap="none" dirty="0">
                          <a:solidFill>
                            <a:schemeClr val="dk1"/>
                          </a:solidFill>
                          <a:latin typeface="Proxima Nova"/>
                          <a:ea typeface="Arial"/>
                          <a:cs typeface="Arial"/>
                          <a:sym typeface="Arial"/>
                        </a:rPr>
                        <a:t>→</a:t>
                      </a: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sng" strike="noStrike" cap="none">
                          <a:solidFill>
                            <a:schemeClr val="lt1"/>
                          </a:solidFill>
                          <a:latin typeface="Proxima Nova"/>
                          <a:ea typeface="Proxima Nova"/>
                          <a:cs typeface="Proxima Nova"/>
                          <a:sym typeface="Proxima Nova"/>
                        </a:rPr>
                        <a:t>Outtakes</a:t>
                      </a:r>
                      <a:endParaRPr sz="1200" b="1" u="sng" strike="noStrike" cap="none">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r>
                        <a:rPr lang="en-GB" sz="800" i="1" u="none" strike="noStrike" cap="none">
                          <a:solidFill>
                            <a:schemeClr val="lt1"/>
                          </a:solidFill>
                          <a:latin typeface="Proxima Nova"/>
                          <a:ea typeface="Proxima Nova"/>
                          <a:cs typeface="Proxima Nova"/>
                          <a:sym typeface="Proxima Nova"/>
                        </a:rPr>
                        <a:t>Short summary</a:t>
                      </a:r>
                      <a:endParaRPr sz="1200" b="1" u="sng" strike="noStrike" cap="none">
                        <a:solidFill>
                          <a:schemeClr val="lt1"/>
                        </a:solidFill>
                        <a:latin typeface="Proxima Nova"/>
                        <a:ea typeface="Proxima Nova"/>
                        <a:cs typeface="Proxima Nova"/>
                        <a:sym typeface="Proxima Nov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69138"/>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Pts val="3000"/>
                        <a:buFont typeface="Arial"/>
                        <a:buNone/>
                        <a:tabLst/>
                        <a:defRPr/>
                      </a:pPr>
                      <a:r>
                        <a:rPr lang="en-GB" sz="3200" b="1" i="0" u="none" strike="noStrike" cap="none" dirty="0">
                          <a:solidFill>
                            <a:schemeClr val="dk1"/>
                          </a:solidFill>
                          <a:latin typeface="Proxima Nova"/>
                          <a:ea typeface="Arial"/>
                          <a:cs typeface="Arial"/>
                          <a:sym typeface="Arial"/>
                        </a:rPr>
                        <a:t>→</a:t>
                      </a:r>
                    </a:p>
                  </a:txBody>
                  <a:tcPr marL="91425" marR="91425" marT="91425" marB="91425" anchor="ctr">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200"/>
                        <a:buFont typeface="Arial"/>
                        <a:buNone/>
                      </a:pPr>
                      <a:r>
                        <a:rPr lang="en-GB" sz="1200" b="1" u="sng" strike="noStrike" cap="none" dirty="0">
                          <a:solidFill>
                            <a:schemeClr val="lt1"/>
                          </a:solidFill>
                          <a:latin typeface="Proxima Nova"/>
                          <a:ea typeface="Proxima Nova"/>
                          <a:cs typeface="Proxima Nova"/>
                          <a:sym typeface="Proxima Nova"/>
                        </a:rPr>
                        <a:t>Outcomes</a:t>
                      </a:r>
                      <a:endParaRPr sz="1200" b="1" u="sng" strike="noStrike" cap="none" dirty="0">
                        <a:solidFill>
                          <a:schemeClr val="lt1"/>
                        </a:solidFill>
                        <a:latin typeface="Proxima Nova"/>
                        <a:ea typeface="Proxima Nova"/>
                        <a:cs typeface="Proxima Nova"/>
                        <a:sym typeface="Proxima Nova"/>
                      </a:endParaRPr>
                    </a:p>
                    <a:p>
                      <a:pPr marL="0" marR="0" lvl="0" indent="0" algn="l" rtl="0">
                        <a:lnSpc>
                          <a:spcPct val="100000"/>
                        </a:lnSpc>
                        <a:spcBef>
                          <a:spcPts val="0"/>
                        </a:spcBef>
                        <a:spcAft>
                          <a:spcPts val="0"/>
                        </a:spcAft>
                        <a:buClr>
                          <a:schemeClr val="dk1"/>
                        </a:buClr>
                        <a:buSzPts val="1100"/>
                        <a:buFont typeface="Arial"/>
                        <a:buNone/>
                      </a:pPr>
                      <a:r>
                        <a:rPr lang="en-GB" sz="800" i="1" u="none" strike="noStrike" cap="none" dirty="0">
                          <a:solidFill>
                            <a:schemeClr val="lt1"/>
                          </a:solidFill>
                          <a:latin typeface="Proxima Nova"/>
                          <a:ea typeface="Proxima Nova"/>
                          <a:cs typeface="Proxima Nova"/>
                          <a:sym typeface="Proxima Nova"/>
                        </a:rPr>
                        <a:t>Short summary</a:t>
                      </a:r>
                      <a:endParaRPr sz="1200" b="1" u="sng" strike="noStrike" cap="none" dirty="0">
                        <a:solidFill>
                          <a:schemeClr val="lt1"/>
                        </a:solidFill>
                        <a:latin typeface="Proxima Nova"/>
                        <a:ea typeface="Proxima Nova"/>
                        <a:cs typeface="Proxima Nova"/>
                        <a:sym typeface="Proxima Nova"/>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solidFill>
                      <a:srgbClr val="E69138"/>
                    </a:solidFill>
                  </a:tcPr>
                </a:tc>
                <a:extLst>
                  <a:ext uri="{0D108BD9-81ED-4DB2-BD59-A6C34878D82A}">
                    <a16:rowId xmlns:a16="http://schemas.microsoft.com/office/drawing/2014/main" val="10000"/>
                  </a:ext>
                </a:extLst>
              </a:tr>
            </a:tbl>
          </a:graphicData>
        </a:graphic>
      </p:graphicFrame>
      <p:sp>
        <p:nvSpPr>
          <p:cNvPr id="389" name="Google Shape;389;p8"/>
          <p:cNvSpPr/>
          <p:nvPr/>
        </p:nvSpPr>
        <p:spPr>
          <a:xfrm>
            <a:off x="5162250" y="2966300"/>
            <a:ext cx="3895800" cy="2036700"/>
          </a:xfrm>
          <a:prstGeom prst="roundRect">
            <a:avLst>
              <a:gd name="adj" fmla="val 8844"/>
            </a:avLst>
          </a:prstGeom>
          <a:solidFill>
            <a:srgbClr val="C9DAF8"/>
          </a:solidFill>
          <a:ln w="28575"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sng" strike="noStrike" cap="none">
                <a:solidFill>
                  <a:schemeClr val="dk1"/>
                </a:solidFill>
                <a:latin typeface="Proxima Nova"/>
                <a:ea typeface="Proxima Nova"/>
                <a:cs typeface="Proxima Nova"/>
                <a:sym typeface="Proxima Nova"/>
              </a:rPr>
              <a:t>Policy and Wider Impacts</a:t>
            </a:r>
            <a:endParaRPr sz="1200" b="1" i="0" u="sng" strike="noStrike" cap="none">
              <a:solidFill>
                <a:schemeClr val="dk1"/>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900"/>
              <a:buFont typeface="Arial"/>
              <a:buNone/>
            </a:pPr>
            <a:r>
              <a:rPr lang="en-GB" sz="900" b="0" i="1" u="none" strike="noStrike" cap="none">
                <a:solidFill>
                  <a:srgbClr val="000000"/>
                </a:solidFill>
                <a:latin typeface="Proxima Nova"/>
                <a:ea typeface="Proxima Nova"/>
                <a:cs typeface="Proxima Nova"/>
                <a:sym typeface="Proxima Nova"/>
              </a:rPr>
              <a:t>Outline impact on policy work and organisational objectives as well as any wider considerations. </a:t>
            </a:r>
            <a:endParaRPr sz="900" b="0" i="1" u="none" strike="noStrike" cap="none">
              <a:solidFill>
                <a:srgbClr val="000000"/>
              </a:solidFill>
              <a:latin typeface="Proxima Nova"/>
              <a:ea typeface="Proxima Nova"/>
              <a:cs typeface="Proxima Nova"/>
              <a:sym typeface="Proxima Nova"/>
            </a:endParaRPr>
          </a:p>
        </p:txBody>
      </p:sp>
      <p:sp>
        <p:nvSpPr>
          <p:cNvPr id="390" name="Google Shape;390;p8"/>
          <p:cNvSpPr/>
          <p:nvPr/>
        </p:nvSpPr>
        <p:spPr>
          <a:xfrm>
            <a:off x="1905223" y="1954225"/>
            <a:ext cx="507000" cy="223200"/>
          </a:xfrm>
          <a:prstGeom prst="roundRect">
            <a:avLst>
              <a:gd name="adj" fmla="val 16667"/>
            </a:avLst>
          </a:prstGeom>
          <a:solidFill>
            <a:srgbClr val="9900FF"/>
          </a:solidFill>
          <a:ln>
            <a:noFill/>
          </a:ln>
        </p:spPr>
        <p:txBody>
          <a:bodyPr spcFirstLastPara="1" wrap="square" lIns="36000" tIns="36000" rIns="36000" bIns="36000" anchor="ctr" anchorCtr="0">
            <a:noAutofit/>
          </a:bodyPr>
          <a:lstStyle/>
          <a:p>
            <a:pPr marL="0" marR="0" lvl="0" indent="0" algn="ctr" rtl="0">
              <a:lnSpc>
                <a:spcPct val="100000"/>
              </a:lnSpc>
              <a:spcBef>
                <a:spcPts val="0"/>
              </a:spcBef>
              <a:spcAft>
                <a:spcPts val="0"/>
              </a:spcAft>
              <a:buClr>
                <a:schemeClr val="dk1"/>
              </a:buClr>
              <a:buSzPts val="1100"/>
              <a:buFont typeface="Arial"/>
              <a:buNone/>
            </a:pPr>
            <a:r>
              <a:rPr lang="en-GB" sz="1000" b="0" i="1" u="none" strike="noStrike" cap="none">
                <a:solidFill>
                  <a:schemeClr val="lt1"/>
                </a:solidFill>
                <a:latin typeface="Proxima Nova"/>
                <a:ea typeface="Proxima Nova"/>
                <a:cs typeface="Proxima Nova"/>
                <a:sym typeface="Proxima Nova"/>
              </a:rPr>
              <a:t>OASI</a:t>
            </a:r>
            <a:r>
              <a:rPr lang="en-GB" sz="1000" b="0" i="1" u="sng" strike="noStrike" cap="none">
                <a:solidFill>
                  <a:schemeClr val="lt1"/>
                </a:solidFill>
                <a:latin typeface="Proxima Nova Extrabold"/>
                <a:ea typeface="Proxima Nova Extrabold"/>
                <a:cs typeface="Proxima Nova Extrabold"/>
                <a:sym typeface="Proxima Nova Extrabold"/>
              </a:rPr>
              <a:t>S</a:t>
            </a:r>
            <a:endParaRPr sz="1000" b="1" i="1" u="sng" strike="noStrike" cap="none">
              <a:solidFill>
                <a:srgbClr val="FFFFFF"/>
              </a:solidFill>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9"/>
          <p:cNvSpPr txBox="1"/>
          <p:nvPr/>
        </p:nvSpPr>
        <p:spPr>
          <a:xfrm>
            <a:off x="2532325" y="171900"/>
            <a:ext cx="6128100" cy="494700"/>
          </a:xfrm>
          <a:prstGeom prst="rect">
            <a:avLst/>
          </a:prstGeom>
          <a:noFill/>
          <a:ln>
            <a:noFill/>
          </a:ln>
        </p:spPr>
        <p:txBody>
          <a:bodyPr spcFirstLastPara="1" wrap="square" lIns="92475" tIns="92475" rIns="92475" bIns="92475" anchor="t" anchorCtr="0">
            <a:noAutofit/>
          </a:bodyPr>
          <a:lstStyle/>
          <a:p>
            <a:pPr marL="0" marR="0" lvl="0" indent="0" algn="r" rtl="0">
              <a:lnSpc>
                <a:spcPct val="115000"/>
              </a:lnSpc>
              <a:spcBef>
                <a:spcPts val="0"/>
              </a:spcBef>
              <a:spcAft>
                <a:spcPts val="400"/>
              </a:spcAft>
              <a:buClr>
                <a:schemeClr val="dk1"/>
              </a:buClr>
              <a:buSzPts val="1100"/>
              <a:buFont typeface="Arial"/>
              <a:buNone/>
            </a:pPr>
            <a:r>
              <a:rPr lang="en-GB" sz="2100" b="1" i="0" u="none" strike="noStrike" cap="none">
                <a:solidFill>
                  <a:schemeClr val="lt1"/>
                </a:solidFill>
                <a:latin typeface="Proxima Nova"/>
                <a:ea typeface="Proxima Nova"/>
                <a:cs typeface="Proxima Nova"/>
                <a:sym typeface="Proxima Nova"/>
              </a:rPr>
              <a:t>6. LEARNING &amp; INNOVATION – strategic insight</a:t>
            </a:r>
            <a:endParaRPr sz="2100" b="1" i="0" u="none" strike="noStrike" cap="none">
              <a:solidFill>
                <a:schemeClr val="lt1"/>
              </a:solidFill>
              <a:latin typeface="Proxima Nova"/>
              <a:ea typeface="Proxima Nova"/>
              <a:cs typeface="Proxima Nova"/>
              <a:sym typeface="Proxima Nova"/>
            </a:endParaRPr>
          </a:p>
        </p:txBody>
      </p:sp>
      <p:sp>
        <p:nvSpPr>
          <p:cNvPr id="396" name="Google Shape;396;p9"/>
          <p:cNvSpPr/>
          <p:nvPr/>
        </p:nvSpPr>
        <p:spPr>
          <a:xfrm>
            <a:off x="576275" y="1156700"/>
            <a:ext cx="3722100" cy="5922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State what worked well and what worked not so well. </a:t>
            </a:r>
            <a:endParaRPr sz="1000" b="0" i="0" u="none" strike="noStrike" cap="none">
              <a:solidFill>
                <a:schemeClr val="dk1"/>
              </a:solidFill>
              <a:latin typeface="Proxima Nova"/>
              <a:ea typeface="Proxima Nova"/>
              <a:cs typeface="Proxima Nova"/>
              <a:sym typeface="Proxima Nova"/>
            </a:endParaRPr>
          </a:p>
        </p:txBody>
      </p:sp>
      <p:sp>
        <p:nvSpPr>
          <p:cNvPr id="397" name="Google Shape;397;p9"/>
          <p:cNvSpPr/>
          <p:nvPr/>
        </p:nvSpPr>
        <p:spPr>
          <a:xfrm>
            <a:off x="4651267" y="1156709"/>
            <a:ext cx="4383300" cy="592200"/>
          </a:xfrm>
          <a:prstGeom prst="roundRect">
            <a:avLst>
              <a:gd name="adj" fmla="val 16667"/>
            </a:avLst>
          </a:prstGeom>
          <a:solidFill>
            <a:srgbClr val="C9DAF8"/>
          </a:solidFill>
          <a:ln w="28575" cap="flat" cmpd="sng">
            <a:solidFill>
              <a:srgbClr val="351C75"/>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For 10% innovation that worked well, outline how to embrace it in future comms, scale up or down.</a:t>
            </a:r>
            <a:endParaRPr sz="1000" b="0" i="1" u="none" strike="noStrike" cap="none">
              <a:solidFill>
                <a:schemeClr val="dk1"/>
              </a:solidFill>
              <a:latin typeface="Proxima Nova"/>
              <a:ea typeface="Proxima Nova"/>
              <a:cs typeface="Proxima Nova"/>
              <a:sym typeface="Proxima Nova"/>
            </a:endParaRPr>
          </a:p>
        </p:txBody>
      </p:sp>
      <p:sp>
        <p:nvSpPr>
          <p:cNvPr id="398" name="Google Shape;398;p9"/>
          <p:cNvSpPr/>
          <p:nvPr/>
        </p:nvSpPr>
        <p:spPr>
          <a:xfrm>
            <a:off x="105450" y="3720875"/>
            <a:ext cx="8925600" cy="1301700"/>
          </a:xfrm>
          <a:prstGeom prst="roundRect">
            <a:avLst>
              <a:gd name="adj" fmla="val 19059"/>
            </a:avLst>
          </a:prstGeom>
          <a:solidFill>
            <a:srgbClr val="C9DAF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200"/>
              <a:buFont typeface="Arial"/>
              <a:buNone/>
            </a:pPr>
            <a:r>
              <a:rPr lang="en-GB" sz="1200" b="1" i="0" u="none" strike="noStrike" cap="none">
                <a:solidFill>
                  <a:schemeClr val="dk1"/>
                </a:solidFill>
                <a:latin typeface="Proxima Nova"/>
                <a:ea typeface="Proxima Nova"/>
                <a:cs typeface="Proxima Nova"/>
                <a:sym typeface="Proxima Nova"/>
              </a:rPr>
              <a:t>What else can we do better or differently in the future?</a:t>
            </a:r>
            <a:endParaRPr sz="1200" b="1" i="0" u="none" strike="noStrike" cap="none">
              <a:solidFill>
                <a:schemeClr val="dk1"/>
              </a:solidFill>
              <a:latin typeface="Proxima Nova"/>
              <a:ea typeface="Proxima Nova"/>
              <a:cs typeface="Proxima Nova"/>
              <a:sym typeface="Proxima Nova"/>
            </a:endParaRPr>
          </a:p>
          <a:p>
            <a:pPr marL="457200" marR="0" lvl="0" indent="-292100" algn="l" rtl="0">
              <a:lnSpc>
                <a:spcPct val="100000"/>
              </a:lnSpc>
              <a:spcBef>
                <a:spcPts val="0"/>
              </a:spcBef>
              <a:spcAft>
                <a:spcPts val="0"/>
              </a:spcAft>
              <a:buClr>
                <a:schemeClr val="dk1"/>
              </a:buClr>
              <a:buSzPts val="1000"/>
              <a:buFont typeface="Proxima Nova"/>
              <a:buChar char="●"/>
            </a:pPr>
            <a:r>
              <a:rPr lang="en-GB" sz="1000" b="0" i="1" u="none" strike="noStrike" cap="none">
                <a:solidFill>
                  <a:schemeClr val="dk1"/>
                </a:solidFill>
                <a:latin typeface="Proxima Nova"/>
                <a:ea typeface="Proxima Nova"/>
                <a:cs typeface="Proxima Nova"/>
                <a:sym typeface="Proxima Nova"/>
              </a:rPr>
              <a:t>State other difficulties you have encountered during your comms and what lessons you can thus take. </a:t>
            </a:r>
            <a:endParaRPr sz="1000" b="0" i="1" u="none" strike="noStrike" cap="none">
              <a:solidFill>
                <a:schemeClr val="dk1"/>
              </a:solidFill>
              <a:latin typeface="Proxima Nova"/>
              <a:ea typeface="Proxima Nova"/>
              <a:cs typeface="Proxima Nova"/>
              <a:sym typeface="Proxima Nova"/>
            </a:endParaRPr>
          </a:p>
          <a:p>
            <a:pPr marL="457200" marR="0" lvl="0" indent="-292100" algn="l" rtl="0">
              <a:lnSpc>
                <a:spcPct val="100000"/>
              </a:lnSpc>
              <a:spcBef>
                <a:spcPts val="0"/>
              </a:spcBef>
              <a:spcAft>
                <a:spcPts val="0"/>
              </a:spcAft>
              <a:buClr>
                <a:schemeClr val="dk1"/>
              </a:buClr>
              <a:buSzPts val="1000"/>
              <a:buFont typeface="Proxima Nova"/>
              <a:buChar char="●"/>
            </a:pPr>
            <a:r>
              <a:rPr lang="en-GB" sz="1000" b="0" i="1" u="none" strike="noStrike" cap="none">
                <a:solidFill>
                  <a:schemeClr val="dk1"/>
                </a:solidFill>
                <a:latin typeface="Proxima Nova"/>
                <a:ea typeface="Proxima Nova"/>
                <a:cs typeface="Proxima Nova"/>
                <a:sym typeface="Proxima Nova"/>
              </a:rPr>
              <a:t>Note down any aspects of your comms that the current evaluation could not investigate and thus warrant further exploration in future evaluations. </a:t>
            </a:r>
            <a:endParaRPr sz="1000" b="0" i="1" u="none" strike="noStrike" cap="none">
              <a:solidFill>
                <a:schemeClr val="dk1"/>
              </a:solidFill>
              <a:latin typeface="Proxima Nova"/>
              <a:ea typeface="Proxima Nova"/>
              <a:cs typeface="Proxima Nova"/>
              <a:sym typeface="Proxima Nova"/>
            </a:endParaRPr>
          </a:p>
        </p:txBody>
      </p:sp>
      <p:sp>
        <p:nvSpPr>
          <p:cNvPr id="399" name="Google Shape;399;p9"/>
          <p:cNvSpPr/>
          <p:nvPr/>
        </p:nvSpPr>
        <p:spPr>
          <a:xfrm>
            <a:off x="4298512" y="1210500"/>
            <a:ext cx="352800" cy="403500"/>
          </a:xfrm>
          <a:prstGeom prst="rightArrow">
            <a:avLst>
              <a:gd name="adj1" fmla="val 50000"/>
              <a:gd name="adj2" fmla="val 50000"/>
            </a:avLst>
          </a:prstGeom>
          <a:solidFill>
            <a:srgbClr val="351C7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0" name="Google Shape;400;p9"/>
          <p:cNvPicPr preferRelativeResize="0"/>
          <p:nvPr/>
        </p:nvPicPr>
        <p:blipFill rotWithShape="1">
          <a:blip r:embed="rId3">
            <a:alphaModFix/>
          </a:blip>
          <a:srcRect/>
          <a:stretch/>
        </p:blipFill>
        <p:spPr>
          <a:xfrm>
            <a:off x="109287" y="1251100"/>
            <a:ext cx="403400" cy="403400"/>
          </a:xfrm>
          <a:prstGeom prst="rect">
            <a:avLst/>
          </a:prstGeom>
          <a:noFill/>
          <a:ln>
            <a:noFill/>
          </a:ln>
        </p:spPr>
      </p:pic>
      <p:sp>
        <p:nvSpPr>
          <p:cNvPr id="401" name="Google Shape;401;p9"/>
          <p:cNvSpPr/>
          <p:nvPr/>
        </p:nvSpPr>
        <p:spPr>
          <a:xfrm>
            <a:off x="576275" y="1832425"/>
            <a:ext cx="3722100" cy="7977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Replace the tick and cross icons accordingly… </a:t>
            </a:r>
            <a:endParaRPr sz="1000" b="0" i="1" u="none" strike="noStrike" cap="none">
              <a:solidFill>
                <a:schemeClr val="dk1"/>
              </a:solidFill>
              <a:latin typeface="Proxima Nova"/>
              <a:ea typeface="Proxima Nova"/>
              <a:cs typeface="Proxima Nova"/>
              <a:sym typeface="Proxima Nova"/>
            </a:endParaRPr>
          </a:p>
        </p:txBody>
      </p:sp>
      <p:sp>
        <p:nvSpPr>
          <p:cNvPr id="402" name="Google Shape;402;p9"/>
          <p:cNvSpPr/>
          <p:nvPr/>
        </p:nvSpPr>
        <p:spPr>
          <a:xfrm>
            <a:off x="4651336" y="1832438"/>
            <a:ext cx="4383300" cy="797700"/>
          </a:xfrm>
          <a:prstGeom prst="roundRect">
            <a:avLst>
              <a:gd name="adj" fmla="val 16667"/>
            </a:avLst>
          </a:prstGeom>
          <a:solidFill>
            <a:srgbClr val="C9DAF8"/>
          </a:solidFill>
          <a:ln w="28575" cap="flat" cmpd="sng">
            <a:solidFill>
              <a:srgbClr val="351C75"/>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For things that didn’t work well or worked better than expected, outline any lessons learnt. </a:t>
            </a:r>
            <a:endParaRPr sz="1000" b="0" i="1" u="none" strike="noStrike" cap="none">
              <a:solidFill>
                <a:schemeClr val="dk1"/>
              </a:solidFill>
              <a:latin typeface="Proxima Nova"/>
              <a:ea typeface="Proxima Nova"/>
              <a:cs typeface="Proxima Nova"/>
              <a:sym typeface="Proxima Nova"/>
            </a:endParaRPr>
          </a:p>
        </p:txBody>
      </p:sp>
      <p:sp>
        <p:nvSpPr>
          <p:cNvPr id="403" name="Google Shape;403;p9"/>
          <p:cNvSpPr/>
          <p:nvPr/>
        </p:nvSpPr>
        <p:spPr>
          <a:xfrm>
            <a:off x="4298582" y="2044131"/>
            <a:ext cx="352800" cy="404100"/>
          </a:xfrm>
          <a:prstGeom prst="rightArrow">
            <a:avLst>
              <a:gd name="adj1" fmla="val 50000"/>
              <a:gd name="adj2" fmla="val 50000"/>
            </a:avLst>
          </a:prstGeom>
          <a:solidFill>
            <a:srgbClr val="351C7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4" name="Google Shape;404;p9"/>
          <p:cNvPicPr preferRelativeResize="0"/>
          <p:nvPr/>
        </p:nvPicPr>
        <p:blipFill rotWithShape="1">
          <a:blip r:embed="rId3">
            <a:alphaModFix/>
          </a:blip>
          <a:srcRect/>
          <a:stretch/>
        </p:blipFill>
        <p:spPr>
          <a:xfrm>
            <a:off x="109287" y="2044475"/>
            <a:ext cx="403400" cy="403400"/>
          </a:xfrm>
          <a:prstGeom prst="rect">
            <a:avLst/>
          </a:prstGeom>
          <a:noFill/>
          <a:ln>
            <a:noFill/>
          </a:ln>
        </p:spPr>
      </p:pic>
      <p:sp>
        <p:nvSpPr>
          <p:cNvPr id="405" name="Google Shape;405;p9"/>
          <p:cNvSpPr/>
          <p:nvPr/>
        </p:nvSpPr>
        <p:spPr>
          <a:xfrm>
            <a:off x="576275" y="2713650"/>
            <a:ext cx="3722100" cy="797700"/>
          </a:xfrm>
          <a:prstGeom prst="roundRect">
            <a:avLst>
              <a:gd name="adj" fmla="val 16667"/>
            </a:avLst>
          </a:prstGeom>
          <a:noFill/>
          <a:ln w="28575" cap="flat" cmpd="sng">
            <a:solidFill>
              <a:srgbClr val="000000"/>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Or feel free to replace with other icons where you see fit. </a:t>
            </a:r>
            <a:endParaRPr sz="1000" b="0" i="1" u="none" strike="noStrike" cap="none">
              <a:solidFill>
                <a:schemeClr val="dk1"/>
              </a:solidFill>
              <a:latin typeface="Proxima Nova"/>
              <a:ea typeface="Proxima Nova"/>
              <a:cs typeface="Proxima Nova"/>
              <a:sym typeface="Proxima Nova"/>
            </a:endParaRPr>
          </a:p>
        </p:txBody>
      </p:sp>
      <p:sp>
        <p:nvSpPr>
          <p:cNvPr id="406" name="Google Shape;406;p9"/>
          <p:cNvSpPr/>
          <p:nvPr/>
        </p:nvSpPr>
        <p:spPr>
          <a:xfrm>
            <a:off x="4651423" y="2713663"/>
            <a:ext cx="4383300" cy="797700"/>
          </a:xfrm>
          <a:prstGeom prst="roundRect">
            <a:avLst>
              <a:gd name="adj" fmla="val 16667"/>
            </a:avLst>
          </a:prstGeom>
          <a:solidFill>
            <a:srgbClr val="C9DAF8"/>
          </a:solidFill>
          <a:ln w="28575" cap="flat" cmpd="sng">
            <a:solidFill>
              <a:srgbClr val="351C75"/>
            </a:solidFill>
            <a:prstDash val="solid"/>
            <a:round/>
            <a:headEnd type="none" w="sm" len="sm"/>
            <a:tailEnd type="none" w="sm" len="sm"/>
          </a:ln>
        </p:spPr>
        <p:txBody>
          <a:bodyPr spcFirstLastPara="1" wrap="square" lIns="36000" tIns="36000" rIns="36000" bIns="36000"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GB" sz="1000" b="0" i="1" u="none" strike="noStrike" cap="none">
                <a:solidFill>
                  <a:schemeClr val="dk1"/>
                </a:solidFill>
                <a:latin typeface="Proxima Nova"/>
                <a:ea typeface="Proxima Nova"/>
                <a:cs typeface="Proxima Nova"/>
                <a:sym typeface="Proxima Nova"/>
              </a:rPr>
              <a:t>Also outline possible ways to tweak your approach. </a:t>
            </a:r>
            <a:endParaRPr sz="1000" b="0" i="1" u="none" strike="noStrike" cap="none">
              <a:solidFill>
                <a:schemeClr val="dk1"/>
              </a:solidFill>
              <a:latin typeface="Proxima Nova"/>
              <a:ea typeface="Proxima Nova"/>
              <a:cs typeface="Proxima Nova"/>
              <a:sym typeface="Proxima Nova"/>
            </a:endParaRPr>
          </a:p>
        </p:txBody>
      </p:sp>
      <p:sp>
        <p:nvSpPr>
          <p:cNvPr id="407" name="Google Shape;407;p9"/>
          <p:cNvSpPr/>
          <p:nvPr/>
        </p:nvSpPr>
        <p:spPr>
          <a:xfrm>
            <a:off x="4298661" y="2913888"/>
            <a:ext cx="352800" cy="404100"/>
          </a:xfrm>
          <a:prstGeom prst="rightArrow">
            <a:avLst>
              <a:gd name="adj1" fmla="val 50000"/>
              <a:gd name="adj2" fmla="val 50000"/>
            </a:avLst>
          </a:prstGeom>
          <a:solidFill>
            <a:srgbClr val="351C75"/>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408" name="Google Shape;408;p9"/>
          <p:cNvPicPr preferRelativeResize="0"/>
          <p:nvPr/>
        </p:nvPicPr>
        <p:blipFill rotWithShape="1">
          <a:blip r:embed="rId4">
            <a:alphaModFix/>
          </a:blip>
          <a:srcRect/>
          <a:stretch/>
        </p:blipFill>
        <p:spPr>
          <a:xfrm>
            <a:off x="109263" y="2914250"/>
            <a:ext cx="403400" cy="403400"/>
          </a:xfrm>
          <a:prstGeom prst="rect">
            <a:avLst/>
          </a:prstGeom>
          <a:noFill/>
          <a:ln>
            <a:noFill/>
          </a:ln>
        </p:spPr>
      </p:pic>
      <p:sp>
        <p:nvSpPr>
          <p:cNvPr id="409" name="Google Shape;409;p9"/>
          <p:cNvSpPr txBox="1"/>
          <p:nvPr/>
        </p:nvSpPr>
        <p:spPr>
          <a:xfrm>
            <a:off x="576275" y="868400"/>
            <a:ext cx="1032000" cy="2883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Proxima Nova"/>
                <a:ea typeface="Proxima Nova"/>
                <a:cs typeface="Proxima Nova"/>
                <a:sym typeface="Proxima Nova"/>
              </a:rPr>
              <a:t>INSIGHT</a:t>
            </a:r>
            <a:endParaRPr sz="1400" b="1" i="0" u="sng" strike="noStrike" cap="none">
              <a:solidFill>
                <a:srgbClr val="000000"/>
              </a:solidFill>
              <a:latin typeface="Proxima Nova"/>
              <a:ea typeface="Proxima Nova"/>
              <a:cs typeface="Proxima Nova"/>
              <a:sym typeface="Proxima Nova"/>
            </a:endParaRPr>
          </a:p>
        </p:txBody>
      </p:sp>
      <p:sp>
        <p:nvSpPr>
          <p:cNvPr id="410" name="Google Shape;410;p9"/>
          <p:cNvSpPr txBox="1"/>
          <p:nvPr/>
        </p:nvSpPr>
        <p:spPr>
          <a:xfrm>
            <a:off x="4651450" y="868400"/>
            <a:ext cx="2925900" cy="288300"/>
          </a:xfrm>
          <a:prstGeom prst="rect">
            <a:avLst/>
          </a:prstGeom>
          <a:noFill/>
          <a:ln>
            <a:noFill/>
          </a:ln>
        </p:spPr>
        <p:txBody>
          <a:bodyPr spcFirstLastPara="1" wrap="square" lIns="36000" tIns="36000" rIns="36000" bIns="360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GB" sz="1400" b="1" i="0" u="sng" strike="noStrike" cap="none">
                <a:solidFill>
                  <a:srgbClr val="000000"/>
                </a:solidFill>
                <a:latin typeface="Proxima Nova"/>
                <a:ea typeface="Proxima Nova"/>
                <a:cs typeface="Proxima Nova"/>
                <a:sym typeface="Proxima Nova"/>
              </a:rPr>
              <a:t>INNOVATION</a:t>
            </a:r>
            <a:r>
              <a:rPr lang="en-GB" sz="1400" b="1" i="0" u="none" strike="noStrike" cap="none">
                <a:solidFill>
                  <a:srgbClr val="000000"/>
                </a:solidFill>
                <a:latin typeface="Proxima Nova"/>
                <a:ea typeface="Proxima Nova"/>
                <a:cs typeface="Proxima Nova"/>
                <a:sym typeface="Proxima Nova"/>
              </a:rPr>
              <a:t> or </a:t>
            </a:r>
            <a:r>
              <a:rPr lang="en-GB" sz="1400" b="1" i="0" u="sng" strike="noStrike" cap="none">
                <a:solidFill>
                  <a:srgbClr val="000000"/>
                </a:solidFill>
                <a:latin typeface="Proxima Nova"/>
                <a:ea typeface="Proxima Nova"/>
                <a:cs typeface="Proxima Nova"/>
                <a:sym typeface="Proxima Nova"/>
              </a:rPr>
              <a:t>LESSON LEARNT </a:t>
            </a:r>
            <a:endParaRPr sz="1400" b="1" i="0" u="sng" strike="noStrike" cap="none">
              <a:solidFill>
                <a:srgbClr val="000000"/>
              </a:solidFill>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CSET Light">
  <a:themeElements>
    <a:clrScheme name="Simple Light">
      <a:dk1>
        <a:srgbClr val="24135F"/>
      </a:dk1>
      <a:lt1>
        <a:srgbClr val="FFFFFF"/>
      </a:lt1>
      <a:dk2>
        <a:srgbClr val="4D4E53"/>
      </a:dk2>
      <a:lt2>
        <a:srgbClr val="FFFFFF"/>
      </a:lt2>
      <a:accent1>
        <a:srgbClr val="005ABB"/>
      </a:accent1>
      <a:accent2>
        <a:srgbClr val="CD5A13"/>
      </a:accent2>
      <a:accent3>
        <a:srgbClr val="5BB4E5"/>
      </a:accent3>
      <a:accent4>
        <a:srgbClr val="ECAC00"/>
      </a:accent4>
      <a:accent5>
        <a:srgbClr val="78256F"/>
      </a:accent5>
      <a:accent6>
        <a:srgbClr val="899639"/>
      </a:accent6>
      <a:hlink>
        <a:srgbClr val="1A2791"/>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1240</Words>
  <Application>Microsoft Macintosh PowerPoint</Application>
  <PresentationFormat>On-screen Show (16:9)</PresentationFormat>
  <Paragraphs>194</Paragraphs>
  <Slides>10</Slides>
  <Notes>10</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10</vt:i4>
      </vt:variant>
    </vt:vector>
  </HeadingPairs>
  <TitlesOfParts>
    <vt:vector size="18" baseType="lpstr">
      <vt:lpstr>Proxima Nova</vt:lpstr>
      <vt:lpstr>Helvetica Neue</vt:lpstr>
      <vt:lpstr>Helvetica Neue Light</vt:lpstr>
      <vt:lpstr>Proxima Nova Extrabold</vt:lpstr>
      <vt:lpstr>Arial</vt:lpstr>
      <vt:lpstr>Simple Light</vt:lpstr>
      <vt:lpstr>Simple Light</vt:lpstr>
      <vt:lpstr>GCSET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Clement Yeung</cp:lastModifiedBy>
  <cp:revision>3</cp:revision>
  <dcterms:modified xsi:type="dcterms:W3CDTF">2024-07-17T10:31:23Z</dcterms:modified>
</cp:coreProperties>
</file>