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Proxima Nova"/>
      <p:regular r:id="rId18"/>
      <p:bold r:id="rId19"/>
      <p:italic r:id="rId20"/>
      <p:boldItalic r:id="rId21"/>
    </p:embeddedFont>
    <p:embeddedFont>
      <p:font typeface="Proxima Nova Extrabold"/>
      <p:bold r:id="rId22"/>
    </p:embeddedFont>
    <p:embeddedFont>
      <p:font typeface="Helvetica Neue"/>
      <p:regular r:id="rId23"/>
      <p:bold r:id="rId24"/>
      <p:italic r:id="rId25"/>
      <p:boldItalic r:id="rId26"/>
    </p:embeddedFont>
    <p:embeddedFont>
      <p:font typeface="Helvetica Neue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ZyN+jp+LlITVnO5W24hJCd4pS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56E5AC-D14E-452D-BD7E-28A01973D24B}">
  <a:tblStyle styleId="{9156E5AC-D14E-452D-BD7E-28A01973D24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ProximaNovaExtrabold-bold.fntdata"/><Relationship Id="rId21" Type="http://schemas.openxmlformats.org/officeDocument/2006/relationships/font" Target="fonts/ProximaNova-bold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HelveticaNeueLight-bold.fntdata"/><Relationship Id="rId27" Type="http://schemas.openxmlformats.org/officeDocument/2006/relationships/font" Target="fonts/HelveticaNeue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HelveticaNeueLigh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customschemas.google.com/relationships/presentationmetadata" Target="metadata"/><Relationship Id="rId30" Type="http://schemas.openxmlformats.org/officeDocument/2006/relationships/font" Target="fonts/HelveticaNeue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51b857432_0_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f51b85743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4: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5: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6: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7: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7: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8:notes"/>
          <p:cNvSpPr/>
          <p:nvPr>
            <p:ph idx="2" type="sldImg"/>
          </p:nvPr>
        </p:nvSpPr>
        <p:spPr>
          <a:xfrm>
            <a:off x="503238" y="585788"/>
            <a:ext cx="5214937" cy="2933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8: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9:notes"/>
          <p:cNvSpPr/>
          <p:nvPr>
            <p:ph idx="2" type="sldImg"/>
          </p:nvPr>
        </p:nvSpPr>
        <p:spPr>
          <a:xfrm>
            <a:off x="345911" y="586509"/>
            <a:ext cx="5529900" cy="293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9:notes"/>
          <p:cNvSpPr txBox="1"/>
          <p:nvPr>
            <p:ph idx="1" type="body"/>
          </p:nvPr>
        </p:nvSpPr>
        <p:spPr>
          <a:xfrm>
            <a:off x="622119" y="3714558"/>
            <a:ext cx="4977000" cy="351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0" name="Shape 10"/>
        <p:cNvGrpSpPr/>
        <p:nvPr/>
      </p:nvGrpSpPr>
      <p:grpSpPr>
        <a:xfrm>
          <a:off x="0" y="0"/>
          <a:ext cx="0" cy="0"/>
          <a:chOff x="0" y="0"/>
          <a:chExt cx="0" cy="0"/>
        </a:xfrm>
      </p:grpSpPr>
      <p:sp>
        <p:nvSpPr>
          <p:cNvPr id="11" name="Google Shape;11;p1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1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8" name="Google Shape;4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9" name="Shape 59"/>
        <p:cNvGrpSpPr/>
        <p:nvPr/>
      </p:nvGrpSpPr>
      <p:grpSpPr>
        <a:xfrm>
          <a:off x="0" y="0"/>
          <a:ext cx="0" cy="0"/>
          <a:chOff x="0" y="0"/>
          <a:chExt cx="0" cy="0"/>
        </a:xfrm>
      </p:grpSpPr>
      <p:sp>
        <p:nvSpPr>
          <p:cNvPr id="60" name="Google Shape;60;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Proxima Nova"/>
              <a:buNone/>
              <a:defRPr i="0" sz="4800" u="none" cap="none" strike="noStrike">
                <a:solidFill>
                  <a:schemeClr val="dk1"/>
                </a:solidFill>
                <a:latin typeface="Proxima Nova"/>
                <a:ea typeface="Proxima Nova"/>
                <a:cs typeface="Proxima Nova"/>
                <a:sym typeface="Proxima Nova"/>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61" name="Google Shape;61;p14"/>
          <p:cNvSpPr/>
          <p:nvPr/>
        </p:nvSpPr>
        <p:spPr>
          <a:xfrm>
            <a:off x="0" y="0"/>
            <a:ext cx="9144000" cy="841800"/>
          </a:xfrm>
          <a:prstGeom prst="rect">
            <a:avLst/>
          </a:prstGeom>
          <a:solidFill>
            <a:srgbClr val="2413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64" name="Google Shape;64;p14"/>
          <p:cNvSpPr txBox="1"/>
          <p:nvPr/>
        </p:nvSpPr>
        <p:spPr>
          <a:xfrm>
            <a:off x="5604000" y="555000"/>
            <a:ext cx="3000000" cy="165000"/>
          </a:xfrm>
          <a:prstGeom prst="rect">
            <a:avLst/>
          </a:prstGeom>
          <a:noFill/>
          <a:ln>
            <a:noFill/>
          </a:ln>
        </p:spPr>
        <p:txBody>
          <a:bodyPr anchorCtr="0" anchor="t" bIns="36000" lIns="36000" spcFirstLastPara="1" rIns="36000" wrap="square" tIns="36000">
            <a:spAutoFit/>
          </a:bodyPr>
          <a:lstStyle/>
          <a:p>
            <a:pPr indent="0" lvl="0" marL="0" marR="0" rtl="0" algn="r">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Proxima Nova"/>
                <a:ea typeface="Proxima Nova"/>
                <a:cs typeface="Proxima Nova"/>
                <a:sym typeface="Proxima Nova"/>
              </a:rPr>
              <a:t>OFFICIAL - SENSITIVE - FOR HMG USE ONLY</a:t>
            </a:r>
            <a:endParaRPr b="0" i="0" sz="1400" u="none" cap="none" strike="noStrike">
              <a:solidFill>
                <a:schemeClr val="lt1"/>
              </a:solidFill>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65" name="Shape 65"/>
        <p:cNvGrpSpPr/>
        <p:nvPr/>
      </p:nvGrpSpPr>
      <p:grpSpPr>
        <a:xfrm>
          <a:off x="0" y="0"/>
          <a:ext cx="0" cy="0"/>
          <a:chOff x="0" y="0"/>
          <a:chExt cx="0" cy="0"/>
        </a:xfrm>
      </p:grpSpPr>
      <p:sp>
        <p:nvSpPr>
          <p:cNvPr id="66" name="Google Shape;6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7" name="Google Shape;67;p28"/>
          <p:cNvPicPr preferRelativeResize="0"/>
          <p:nvPr/>
        </p:nvPicPr>
        <p:blipFill rotWithShape="1">
          <a:blip r:embed="rId2">
            <a:alphaModFix/>
          </a:blip>
          <a:srcRect b="9961" l="16450" r="0" t="9961"/>
          <a:stretch/>
        </p:blipFill>
        <p:spPr>
          <a:xfrm flipH="1">
            <a:off x="2" y="-22792"/>
            <a:ext cx="9583560" cy="5166294"/>
          </a:xfrm>
          <a:prstGeom prst="rect">
            <a:avLst/>
          </a:prstGeom>
          <a:noFill/>
          <a:ln>
            <a:noFill/>
          </a:ln>
        </p:spPr>
      </p:pic>
      <p:pic>
        <p:nvPicPr>
          <p:cNvPr id="68" name="Google Shape;68;p28"/>
          <p:cNvPicPr preferRelativeResize="0"/>
          <p:nvPr/>
        </p:nvPicPr>
        <p:blipFill rotWithShape="1">
          <a:blip r:embed="rId3">
            <a:alphaModFix/>
          </a:blip>
          <a:srcRect b="0" l="0" r="0" t="0"/>
          <a:stretch/>
        </p:blipFill>
        <p:spPr>
          <a:xfrm>
            <a:off x="586700" y="400500"/>
            <a:ext cx="1104326" cy="71270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hree">
  <p:cSld name="TITLE_3_1">
    <p:bg>
      <p:bgPr>
        <a:solidFill>
          <a:srgbClr val="0A5394"/>
        </a:solidFill>
      </p:bgPr>
    </p:bg>
    <p:spTree>
      <p:nvGrpSpPr>
        <p:cNvPr id="69" name="Shape 69"/>
        <p:cNvGrpSpPr/>
        <p:nvPr/>
      </p:nvGrpSpPr>
      <p:grpSpPr>
        <a:xfrm>
          <a:off x="0" y="0"/>
          <a:ext cx="0" cy="0"/>
          <a:chOff x="0" y="0"/>
          <a:chExt cx="0" cy="0"/>
        </a:xfrm>
      </p:grpSpPr>
      <p:sp>
        <p:nvSpPr>
          <p:cNvPr id="70" name="Google Shape;7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1" name="Google Shape;71;p29"/>
          <p:cNvPicPr preferRelativeResize="0"/>
          <p:nvPr/>
        </p:nvPicPr>
        <p:blipFill rotWithShape="1">
          <a:blip r:embed="rId2">
            <a:alphaModFix/>
          </a:blip>
          <a:srcRect b="0" l="0" r="0" t="0"/>
          <a:stretch/>
        </p:blipFill>
        <p:spPr>
          <a:xfrm>
            <a:off x="4238750" y="119125"/>
            <a:ext cx="666497" cy="523200"/>
          </a:xfrm>
          <a:prstGeom prst="rect">
            <a:avLst/>
          </a:prstGeom>
          <a:noFill/>
          <a:ln>
            <a:noFill/>
          </a:ln>
        </p:spPr>
      </p:pic>
      <p:sp>
        <p:nvSpPr>
          <p:cNvPr id="72" name="Google Shape;72;p29"/>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Light"/>
                <a:ea typeface="Helvetica Neue Light"/>
                <a:cs typeface="Helvetica Neue Light"/>
                <a:sym typeface="Helvetica Neue Light"/>
              </a:rPr>
              <a:t>Government Communication Service</a:t>
            </a:r>
            <a:endParaRPr b="0" i="0" sz="14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rgbClr val="0A5394"/>
        </a:solidFill>
      </p:bgPr>
    </p:bg>
    <p:spTree>
      <p:nvGrpSpPr>
        <p:cNvPr id="73" name="Shape 73"/>
        <p:cNvGrpSpPr/>
        <p:nvPr/>
      </p:nvGrpSpPr>
      <p:grpSpPr>
        <a:xfrm>
          <a:off x="0" y="0"/>
          <a:ext cx="0" cy="0"/>
          <a:chOff x="0" y="0"/>
          <a:chExt cx="0" cy="0"/>
        </a:xfrm>
      </p:grpSpPr>
      <p:sp>
        <p:nvSpPr>
          <p:cNvPr id="74" name="Google Shape;7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5" name="Google Shape;75;p30"/>
          <p:cNvPicPr preferRelativeResize="0"/>
          <p:nvPr/>
        </p:nvPicPr>
        <p:blipFill rotWithShape="1">
          <a:blip r:embed="rId2">
            <a:alphaModFix/>
          </a:blip>
          <a:srcRect b="0" l="0" r="0" t="0"/>
          <a:stretch/>
        </p:blipFill>
        <p:spPr>
          <a:xfrm>
            <a:off x="4238750" y="119125"/>
            <a:ext cx="666497" cy="523200"/>
          </a:xfrm>
          <a:prstGeom prst="rect">
            <a:avLst/>
          </a:prstGeom>
          <a:noFill/>
          <a:ln>
            <a:noFill/>
          </a:ln>
        </p:spPr>
      </p:pic>
      <p:sp>
        <p:nvSpPr>
          <p:cNvPr id="76" name="Google Shape;76;p30"/>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Light"/>
                <a:ea typeface="Helvetica Neue Light"/>
                <a:cs typeface="Helvetica Neue Light"/>
                <a:sym typeface="Helvetica Neue Light"/>
              </a:rPr>
              <a:t>Government Communication Service</a:t>
            </a:r>
            <a:endParaRPr b="0" i="0" sz="14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ne" type="title">
  <p:cSld name="TITLE">
    <p:bg>
      <p:bgPr>
        <a:solidFill>
          <a:schemeClr val="lt1"/>
        </a:solidFill>
      </p:bgPr>
    </p:bg>
    <p:spTree>
      <p:nvGrpSpPr>
        <p:cNvPr id="77" name="Shape 77"/>
        <p:cNvGrpSpPr/>
        <p:nvPr/>
      </p:nvGrpSpPr>
      <p:grpSpPr>
        <a:xfrm>
          <a:off x="0" y="0"/>
          <a:ext cx="0" cy="0"/>
          <a:chOff x="0" y="0"/>
          <a:chExt cx="0" cy="0"/>
        </a:xfrm>
      </p:grpSpPr>
      <p:sp>
        <p:nvSpPr>
          <p:cNvPr id="78" name="Google Shape;7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79" name="Google Shape;79;p31"/>
          <p:cNvPicPr preferRelativeResize="0"/>
          <p:nvPr/>
        </p:nvPicPr>
        <p:blipFill rotWithShape="1">
          <a:blip r:embed="rId2">
            <a:alphaModFix/>
          </a:blip>
          <a:srcRect b="9960" l="0" r="0" t="9961"/>
          <a:stretch/>
        </p:blipFill>
        <p:spPr>
          <a:xfrm>
            <a:off x="0" y="-33500"/>
            <a:ext cx="9144003" cy="5176998"/>
          </a:xfrm>
          <a:prstGeom prst="rect">
            <a:avLst/>
          </a:prstGeom>
          <a:noFill/>
          <a:ln>
            <a:noFill/>
          </a:ln>
        </p:spPr>
      </p:pic>
      <p:sp>
        <p:nvSpPr>
          <p:cNvPr id="80" name="Google Shape;80;p31"/>
          <p:cNvSpPr/>
          <p:nvPr/>
        </p:nvSpPr>
        <p:spPr>
          <a:xfrm>
            <a:off x="0" y="3777000"/>
            <a:ext cx="9144000" cy="1366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 name="Google Shape;81;p31"/>
          <p:cNvPicPr preferRelativeResize="0"/>
          <p:nvPr/>
        </p:nvPicPr>
        <p:blipFill rotWithShape="1">
          <a:blip r:embed="rId3">
            <a:alphaModFix/>
          </a:blip>
          <a:srcRect b="0" l="0" r="0" t="0"/>
          <a:stretch/>
        </p:blipFill>
        <p:spPr>
          <a:xfrm>
            <a:off x="505525" y="390400"/>
            <a:ext cx="1106624" cy="640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wo">
  <p:cSld name="TITLE_3">
    <p:bg>
      <p:bgPr>
        <a:solidFill>
          <a:srgbClr val="0A5394"/>
        </a:solidFill>
      </p:bgPr>
    </p:bg>
    <p:spTree>
      <p:nvGrpSpPr>
        <p:cNvPr id="82" name="Shape 82"/>
        <p:cNvGrpSpPr/>
        <p:nvPr/>
      </p:nvGrpSpPr>
      <p:grpSpPr>
        <a:xfrm>
          <a:off x="0" y="0"/>
          <a:ext cx="0" cy="0"/>
          <a:chOff x="0" y="0"/>
          <a:chExt cx="0" cy="0"/>
        </a:xfrm>
      </p:grpSpPr>
      <p:sp>
        <p:nvSpPr>
          <p:cNvPr id="83" name="Google Shape;8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4" name="Google Shape;84;p32"/>
          <p:cNvPicPr preferRelativeResize="0"/>
          <p:nvPr/>
        </p:nvPicPr>
        <p:blipFill rotWithShape="1">
          <a:blip r:embed="rId2">
            <a:alphaModFix/>
          </a:blip>
          <a:srcRect b="0" l="0" r="0" t="0"/>
          <a:stretch/>
        </p:blipFill>
        <p:spPr>
          <a:xfrm>
            <a:off x="4238750" y="119125"/>
            <a:ext cx="666497" cy="523200"/>
          </a:xfrm>
          <a:prstGeom prst="rect">
            <a:avLst/>
          </a:prstGeom>
          <a:noFill/>
          <a:ln>
            <a:noFill/>
          </a:ln>
        </p:spPr>
      </p:pic>
      <p:sp>
        <p:nvSpPr>
          <p:cNvPr id="85" name="Google Shape;85;p32"/>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Light"/>
                <a:ea typeface="Helvetica Neue Light"/>
                <a:cs typeface="Helvetica Neue Light"/>
                <a:sym typeface="Helvetica Neue Light"/>
              </a:rPr>
              <a:t>Government Communication Service</a:t>
            </a:r>
            <a:endParaRPr b="0" i="0" sz="14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86" name="Shape 86"/>
        <p:cNvGrpSpPr/>
        <p:nvPr/>
      </p:nvGrpSpPr>
      <p:grpSpPr>
        <a:xfrm>
          <a:off x="0" y="0"/>
          <a:ext cx="0" cy="0"/>
          <a:chOff x="0" y="0"/>
          <a:chExt cx="0" cy="0"/>
        </a:xfrm>
      </p:grpSpPr>
      <p:sp>
        <p:nvSpPr>
          <p:cNvPr id="87" name="Google Shape;8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34"/>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Government Communication Service</a:t>
            </a:r>
            <a:endParaRPr b="0" i="0" sz="1400" u="none" cap="none" strike="noStrike">
              <a:solidFill>
                <a:srgbClr val="000000"/>
              </a:solidFill>
              <a:latin typeface="Helvetica Neue Light"/>
              <a:ea typeface="Helvetica Neue Light"/>
              <a:cs typeface="Helvetica Neue Light"/>
              <a:sym typeface="Helvetica Neue Light"/>
            </a:endParaRPr>
          </a:p>
        </p:txBody>
      </p:sp>
      <p:pic>
        <p:nvPicPr>
          <p:cNvPr id="92" name="Google Shape;92;p34"/>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Proxima Nova"/>
              <a:buNone/>
              <a:defRPr i="0" sz="2400" u="none" cap="none" strike="noStrike">
                <a:solidFill>
                  <a:schemeClr val="dk1"/>
                </a:solidFill>
                <a:latin typeface="Proxima Nova"/>
                <a:ea typeface="Proxima Nova"/>
                <a:cs typeface="Proxima Nova"/>
                <a:sym typeface="Proxima Nova"/>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95" name="Google Shape;95;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1pPr>
            <a:lvl2pPr indent="-304800" lvl="1" marL="9144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2pPr>
            <a:lvl3pPr indent="-304800" lvl="2" marL="13716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3pPr>
            <a:lvl4pPr indent="-304800" lvl="3" marL="18288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4pPr>
            <a:lvl5pPr indent="-304800" lvl="4" marL="22860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5pPr>
            <a:lvl6pPr indent="-304800" lvl="5" marL="27432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6pPr>
            <a:lvl7pPr indent="-304800" lvl="6" marL="32004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7pPr>
            <a:lvl8pPr indent="-304800" lvl="7" marL="3657600" marR="0" algn="l">
              <a:lnSpc>
                <a:spcPct val="115000"/>
              </a:lnSpc>
              <a:spcBef>
                <a:spcPts val="1600"/>
              </a:spcBef>
              <a:spcAft>
                <a:spcPts val="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8pPr>
            <a:lvl9pPr indent="-304800" lvl="8" marL="4114800" marR="0" algn="l">
              <a:lnSpc>
                <a:spcPct val="115000"/>
              </a:lnSpc>
              <a:spcBef>
                <a:spcPts val="1600"/>
              </a:spcBef>
              <a:spcAft>
                <a:spcPts val="1600"/>
              </a:spcAft>
              <a:buClr>
                <a:schemeClr val="dk2"/>
              </a:buClr>
              <a:buSzPts val="1200"/>
              <a:buFont typeface="Proxima Nova"/>
              <a:buChar char="■"/>
              <a:defRPr i="0" sz="1200" u="none" cap="none" strike="noStrike">
                <a:solidFill>
                  <a:schemeClr val="dk2"/>
                </a:solidFill>
                <a:latin typeface="Proxima Nova"/>
                <a:ea typeface="Proxima Nova"/>
                <a:cs typeface="Proxima Nova"/>
                <a:sym typeface="Proxima Nova"/>
              </a:defRPr>
            </a:lvl9pPr>
          </a:lstStyle>
          <a:p/>
        </p:txBody>
      </p:sp>
      <p:sp>
        <p:nvSpPr>
          <p:cNvPr id="96" name="Google Shape;9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7" name="Google Shape;97;p35"/>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
        <p:nvSpPr>
          <p:cNvPr id="98" name="Google Shape;98;p35"/>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Government Communication Service</a:t>
            </a:r>
            <a:endParaRPr b="0" i="0" sz="1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1pPr>
            <a:lvl2pPr lvl="1"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2pPr>
            <a:lvl3pPr lvl="2"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3pPr>
            <a:lvl4pPr lvl="3"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4pPr>
            <a:lvl5pPr lvl="4"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5pPr>
            <a:lvl6pPr lvl="5"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6pPr>
            <a:lvl7pPr lvl="6"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7pPr>
            <a:lvl8pPr lvl="7"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8pPr>
            <a:lvl9pPr lvl="8" marR="0" algn="ctr">
              <a:lnSpc>
                <a:spcPct val="100000"/>
              </a:lnSpc>
              <a:spcBef>
                <a:spcPts val="0"/>
              </a:spcBef>
              <a:spcAft>
                <a:spcPts val="0"/>
              </a:spcAft>
              <a:buClr>
                <a:schemeClr val="dk1"/>
              </a:buClr>
              <a:buSzPts val="4200"/>
              <a:buFont typeface="Proxima Nova"/>
              <a:buNone/>
              <a:defRPr i="0" sz="4200" u="none" cap="none" strike="noStrike">
                <a:solidFill>
                  <a:schemeClr val="dk1"/>
                </a:solidFill>
                <a:latin typeface="Proxima Nova"/>
                <a:ea typeface="Proxima Nova"/>
                <a:cs typeface="Proxima Nova"/>
                <a:sym typeface="Proxima Nova"/>
              </a:defRPr>
            </a:lvl9pPr>
          </a:lstStyle>
          <a:p/>
        </p:txBody>
      </p:sp>
      <p:sp>
        <p:nvSpPr>
          <p:cNvPr id="102" name="Google Shape;102;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1pPr>
            <a:lvl2pPr lvl="1"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2pPr>
            <a:lvl3pPr lvl="2"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3pPr>
            <a:lvl4pPr lvl="3"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4pPr>
            <a:lvl5pPr lvl="4"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5pPr>
            <a:lvl6pPr lvl="5"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6pPr>
            <a:lvl7pPr lvl="6"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7pPr>
            <a:lvl8pPr lvl="7"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8pPr>
            <a:lvl9pPr lvl="8" marR="0" algn="ctr">
              <a:lnSpc>
                <a:spcPct val="100000"/>
              </a:lnSpc>
              <a:spcBef>
                <a:spcPts val="0"/>
              </a:spcBef>
              <a:spcAft>
                <a:spcPts val="0"/>
              </a:spcAft>
              <a:buClr>
                <a:schemeClr val="dk2"/>
              </a:buClr>
              <a:buSzPts val="2100"/>
              <a:buFont typeface="Proxima Nova"/>
              <a:buNone/>
              <a:defRPr i="0" sz="2100" u="none" cap="none" strike="noStrike">
                <a:solidFill>
                  <a:schemeClr val="dk2"/>
                </a:solidFill>
                <a:latin typeface="Proxima Nova"/>
                <a:ea typeface="Proxima Nova"/>
                <a:cs typeface="Proxima Nova"/>
                <a:sym typeface="Proxima Nova"/>
              </a:defRPr>
            </a:lvl9pPr>
          </a:lstStyle>
          <a:p/>
        </p:txBody>
      </p:sp>
      <p:sp>
        <p:nvSpPr>
          <p:cNvPr id="103" name="Google Shape;103;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Proxima Nova"/>
              <a:buChar char="●"/>
              <a:defRPr i="0" sz="1800" u="none" cap="none" strike="noStrike">
                <a:solidFill>
                  <a:schemeClr val="dk2"/>
                </a:solidFill>
                <a:latin typeface="Proxima Nova"/>
                <a:ea typeface="Proxima Nova"/>
                <a:cs typeface="Proxima Nova"/>
                <a:sym typeface="Proxima Nova"/>
              </a:defRPr>
            </a:lvl1pPr>
            <a:lvl2pPr indent="-317500" lvl="1" marL="9144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2pPr>
            <a:lvl3pPr indent="-317500" lvl="2" marL="13716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3pPr>
            <a:lvl4pPr indent="-317500" lvl="3" marL="18288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4pPr>
            <a:lvl5pPr indent="-317500" lvl="4" marL="22860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5pPr>
            <a:lvl6pPr indent="-317500" lvl="5" marL="27432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6pPr>
            <a:lvl7pPr indent="-317500" lvl="6" marL="32004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7pPr>
            <a:lvl8pPr indent="-317500" lvl="7" marL="3657600" marR="0" algn="l">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8pPr>
            <a:lvl9pPr indent="-317500" lvl="8" marL="4114800" marR="0" algn="l">
              <a:lnSpc>
                <a:spcPct val="115000"/>
              </a:lnSpc>
              <a:spcBef>
                <a:spcPts val="1600"/>
              </a:spcBef>
              <a:spcAft>
                <a:spcPts val="160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104" name="Google Shape;10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sp>
        <p:nvSpPr>
          <p:cNvPr id="106" name="Google Shape;106;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Proxima Nova"/>
              <a:buNone/>
              <a:defRPr i="0" sz="1800" u="none" cap="none" strike="noStrike">
                <a:solidFill>
                  <a:schemeClr val="dk2"/>
                </a:solidFill>
                <a:latin typeface="Proxima Nova"/>
                <a:ea typeface="Proxima Nova"/>
                <a:cs typeface="Proxima Nova"/>
                <a:sym typeface="Proxima Nova"/>
              </a:defRPr>
            </a:lvl1pPr>
          </a:lstStyle>
          <a:p/>
        </p:txBody>
      </p:sp>
      <p:sp>
        <p:nvSpPr>
          <p:cNvPr id="107" name="Google Shape;10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p37"/>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Cabinet Office</a:t>
            </a:r>
            <a:endParaRPr b="0" i="0" sz="1400" u="none" cap="none" strike="noStrike">
              <a:solidFill>
                <a:srgbClr val="000000"/>
              </a:solidFill>
              <a:latin typeface="Helvetica Neue Light"/>
              <a:ea typeface="Helvetica Neue Light"/>
              <a:cs typeface="Helvetica Neue Light"/>
              <a:sym typeface="Helvetica Neue Light"/>
            </a:endParaRPr>
          </a:p>
        </p:txBody>
      </p:sp>
      <p:pic>
        <p:nvPicPr>
          <p:cNvPr id="109" name="Google Shape;109;p37"/>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0" name="Shape 110"/>
        <p:cNvGrpSpPr/>
        <p:nvPr/>
      </p:nvGrpSpPr>
      <p:grpSpPr>
        <a:xfrm>
          <a:off x="0" y="0"/>
          <a:ext cx="0" cy="0"/>
          <a:chOff x="0" y="0"/>
          <a:chExt cx="0" cy="0"/>
        </a:xfrm>
      </p:grpSpPr>
      <p:sp>
        <p:nvSpPr>
          <p:cNvPr id="111" name="Google Shape;111;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1pPr>
            <a:lvl2pPr lvl="1"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2pPr>
            <a:lvl3pPr lvl="2"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3pPr>
            <a:lvl4pPr lvl="3"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4pPr>
            <a:lvl5pPr lvl="4"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5pPr>
            <a:lvl6pPr lvl="5"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6pPr>
            <a:lvl7pPr lvl="6"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7pPr>
            <a:lvl8pPr lvl="7"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8pPr>
            <a:lvl9pPr lvl="8" marR="0" algn="ctr">
              <a:lnSpc>
                <a:spcPct val="100000"/>
              </a:lnSpc>
              <a:spcBef>
                <a:spcPts val="0"/>
              </a:spcBef>
              <a:spcAft>
                <a:spcPts val="0"/>
              </a:spcAft>
              <a:buClr>
                <a:schemeClr val="dk1"/>
              </a:buClr>
              <a:buSzPts val="12000"/>
              <a:buFont typeface="Proxima Nova"/>
              <a:buNone/>
              <a:defRPr i="0" sz="12000" u="none" cap="none" strike="noStrike">
                <a:solidFill>
                  <a:schemeClr val="dk1"/>
                </a:solidFill>
                <a:latin typeface="Proxima Nova"/>
                <a:ea typeface="Proxima Nova"/>
                <a:cs typeface="Proxima Nova"/>
                <a:sym typeface="Proxima Nova"/>
              </a:defRPr>
            </a:lvl9pPr>
          </a:lstStyle>
          <a:p>
            <a:r>
              <a:t>xx%</a:t>
            </a:r>
          </a:p>
        </p:txBody>
      </p:sp>
      <p:sp>
        <p:nvSpPr>
          <p:cNvPr id="112" name="Google Shape;112;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Proxima Nova"/>
              <a:buChar char="●"/>
              <a:defRPr i="0" sz="1800" u="none" cap="none" strike="noStrike">
                <a:solidFill>
                  <a:schemeClr val="dk2"/>
                </a:solidFill>
                <a:latin typeface="Proxima Nova"/>
                <a:ea typeface="Proxima Nova"/>
                <a:cs typeface="Proxima Nova"/>
                <a:sym typeface="Proxima Nova"/>
              </a:defRPr>
            </a:lvl1pPr>
            <a:lvl2pPr indent="-317500" lvl="1" marL="9144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2pPr>
            <a:lvl3pPr indent="-317500" lvl="2" marL="13716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3pPr>
            <a:lvl4pPr indent="-317500" lvl="3" marL="18288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4pPr>
            <a:lvl5pPr indent="-317500" lvl="4" marL="22860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5pPr>
            <a:lvl6pPr indent="-317500" lvl="5" marL="27432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6pPr>
            <a:lvl7pPr indent="-317500" lvl="6" marL="32004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7pPr>
            <a:lvl8pPr indent="-317500" lvl="7" marL="3657600" marR="0" algn="ctr">
              <a:lnSpc>
                <a:spcPct val="115000"/>
              </a:lnSpc>
              <a:spcBef>
                <a:spcPts val="1600"/>
              </a:spcBef>
              <a:spcAft>
                <a:spcPts val="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8pPr>
            <a:lvl9pPr indent="-317500" lvl="8" marL="4114800" marR="0" algn="ctr">
              <a:lnSpc>
                <a:spcPct val="115000"/>
              </a:lnSpc>
              <a:spcBef>
                <a:spcPts val="1600"/>
              </a:spcBef>
              <a:spcAft>
                <a:spcPts val="1600"/>
              </a:spcAft>
              <a:buClr>
                <a:schemeClr val="dk2"/>
              </a:buClr>
              <a:buSzPts val="1400"/>
              <a:buFont typeface="Proxima Nova"/>
              <a:buChar char="■"/>
              <a:defRPr i="0" sz="1400" u="none" cap="none" strike="noStrike">
                <a:solidFill>
                  <a:schemeClr val="dk2"/>
                </a:solidFill>
                <a:latin typeface="Proxima Nova"/>
                <a:ea typeface="Proxima Nova"/>
                <a:cs typeface="Proxima Nova"/>
                <a:sym typeface="Proxima Nova"/>
              </a:defRPr>
            </a:lvl9pPr>
          </a:lstStyle>
          <a:p/>
        </p:txBody>
      </p:sp>
      <p:sp>
        <p:nvSpPr>
          <p:cNvPr id="113" name="Google Shape;11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38"/>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Cabinet Office</a:t>
            </a:r>
            <a:endParaRPr b="0" i="0" sz="1400" u="none" cap="none" strike="noStrike">
              <a:solidFill>
                <a:srgbClr val="000000"/>
              </a:solidFill>
              <a:latin typeface="Helvetica Neue Light"/>
              <a:ea typeface="Helvetica Neue Light"/>
              <a:cs typeface="Helvetica Neue Light"/>
              <a:sym typeface="Helvetica Neue Light"/>
            </a:endParaRPr>
          </a:p>
        </p:txBody>
      </p:sp>
      <p:pic>
        <p:nvPicPr>
          <p:cNvPr id="115" name="Google Shape;115;p38"/>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8" name="Google Shape;118;p39"/>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
        <p:nvSpPr>
          <p:cNvPr id="119" name="Google Shape;119;p39"/>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Government Communication Service</a:t>
            </a:r>
            <a:endParaRPr b="0" i="0" sz="1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0" name="Shape 120"/>
        <p:cNvGrpSpPr/>
        <p:nvPr/>
      </p:nvGrpSpPr>
      <p:grpSpPr>
        <a:xfrm>
          <a:off x="0" y="0"/>
          <a:ext cx="0" cy="0"/>
          <a:chOff x="0" y="0"/>
          <a:chExt cx="0" cy="0"/>
        </a:xfrm>
      </p:grpSpPr>
      <p:sp>
        <p:nvSpPr>
          <p:cNvPr id="121" name="Google Shape;121;p4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2" name="Google Shape;122;p4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2pPr>
            <a:lvl3pPr lvl="2"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3pPr>
            <a:lvl4pPr lvl="3"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4pPr>
            <a:lvl5pPr lvl="4"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5pPr>
            <a:lvl6pPr lvl="5"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6pPr>
            <a:lvl7pPr lvl="6"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7pPr>
            <a:lvl8pPr lvl="7"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8pPr>
            <a:lvl9pPr lvl="8"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9pPr>
          </a:lstStyle>
          <a:p/>
        </p:txBody>
      </p:sp>
      <p:sp>
        <p:nvSpPr>
          <p:cNvPr id="123" name="Google Shape;123;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4" name="Google Shape;124;p40"/>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Government Communication Service</a:t>
            </a:r>
            <a:endParaRPr b="0" i="0" sz="1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25" name="Shape 125"/>
        <p:cNvGrpSpPr/>
        <p:nvPr/>
      </p:nvGrpSpPr>
      <p:grpSpPr>
        <a:xfrm>
          <a:off x="0" y="0"/>
          <a:ext cx="0" cy="0"/>
          <a:chOff x="0" y="0"/>
          <a:chExt cx="0" cy="0"/>
        </a:xfrm>
      </p:grpSpPr>
      <p:sp>
        <p:nvSpPr>
          <p:cNvPr id="126" name="Google Shape;126;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27" name="Google Shape;127;p41"/>
          <p:cNvPicPr preferRelativeResize="0"/>
          <p:nvPr/>
        </p:nvPicPr>
        <p:blipFill rotWithShape="1">
          <a:blip r:embed="rId2">
            <a:alphaModFix/>
          </a:blip>
          <a:srcRect b="0" l="0" r="0" t="0"/>
          <a:stretch/>
        </p:blipFill>
        <p:spPr>
          <a:xfrm>
            <a:off x="4238750" y="119125"/>
            <a:ext cx="666500" cy="523203"/>
          </a:xfrm>
          <a:prstGeom prst="rect">
            <a:avLst/>
          </a:prstGeom>
          <a:noFill/>
          <a:ln>
            <a:noFill/>
          </a:ln>
        </p:spPr>
      </p:pic>
      <p:sp>
        <p:nvSpPr>
          <p:cNvPr id="128" name="Google Shape;128;p41"/>
          <p:cNvSpPr txBox="1"/>
          <p:nvPr/>
        </p:nvSpPr>
        <p:spPr>
          <a:xfrm>
            <a:off x="902700" y="4624350"/>
            <a:ext cx="7338600" cy="4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Government Communication Service</a:t>
            </a:r>
            <a:endParaRPr b="0" i="0" sz="1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sp>
        <p:nvSpPr>
          <p:cNvPr id="130" name="Google Shape;130;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algn="l">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132" name="Google Shape;13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1 Title slide – GCS">
  <p:cSld name="TITLE_5">
    <p:bg>
      <p:bgPr>
        <a:solidFill>
          <a:schemeClr val="dk1"/>
        </a:solidFill>
      </p:bgPr>
    </p:bg>
    <p:spTree>
      <p:nvGrpSpPr>
        <p:cNvPr id="133" name="Shape 133"/>
        <p:cNvGrpSpPr/>
        <p:nvPr/>
      </p:nvGrpSpPr>
      <p:grpSpPr>
        <a:xfrm>
          <a:off x="0" y="0"/>
          <a:ext cx="0" cy="0"/>
          <a:chOff x="0" y="0"/>
          <a:chExt cx="0" cy="0"/>
        </a:xfrm>
      </p:grpSpPr>
      <p:sp>
        <p:nvSpPr>
          <p:cNvPr id="134" name="Google Shape;134;p43"/>
          <p:cNvSpPr txBox="1"/>
          <p:nvPr>
            <p:ph type="title"/>
          </p:nvPr>
        </p:nvSpPr>
        <p:spPr>
          <a:xfrm>
            <a:off x="540000" y="1720800"/>
            <a:ext cx="8064000" cy="172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3600"/>
              <a:buFont typeface="Helvetica Neue"/>
              <a:buNone/>
              <a:defRPr sz="36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600"/>
              <a:buNone/>
              <a:defRPr b="1" sz="3600">
                <a:solidFill>
                  <a:schemeClr val="lt1"/>
                </a:solidFill>
                <a:latin typeface="Helvetica Neue"/>
                <a:ea typeface="Helvetica Neue"/>
                <a:cs typeface="Helvetica Neue"/>
                <a:sym typeface="Helvetica Neue"/>
              </a:defRPr>
            </a:lvl9pPr>
          </a:lstStyle>
          <a:p/>
        </p:txBody>
      </p:sp>
      <p:pic>
        <p:nvPicPr>
          <p:cNvPr id="135" name="Google Shape;135;p43"/>
          <p:cNvPicPr preferRelativeResize="0"/>
          <p:nvPr/>
        </p:nvPicPr>
        <p:blipFill rotWithShape="1">
          <a:blip r:embed="rId2">
            <a:alphaModFix/>
          </a:blip>
          <a:srcRect b="0" l="0" r="0" t="0"/>
          <a:stretch/>
        </p:blipFill>
        <p:spPr>
          <a:xfrm>
            <a:off x="540000" y="180000"/>
            <a:ext cx="1713539" cy="1105875"/>
          </a:xfrm>
          <a:prstGeom prst="rect">
            <a:avLst/>
          </a:prstGeom>
          <a:noFill/>
          <a:ln>
            <a:noFill/>
          </a:ln>
        </p:spPr>
      </p:pic>
      <p:sp>
        <p:nvSpPr>
          <p:cNvPr id="136" name="Google Shape;136;p43"/>
          <p:cNvSpPr txBox="1"/>
          <p:nvPr>
            <p:ph idx="1" type="subTitle"/>
          </p:nvPr>
        </p:nvSpPr>
        <p:spPr>
          <a:xfrm>
            <a:off x="530200" y="3441900"/>
            <a:ext cx="8064000" cy="1166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75B8FF"/>
              </a:buClr>
              <a:buSzPts val="2400"/>
              <a:buNone/>
              <a:defRPr sz="2400">
                <a:solidFill>
                  <a:srgbClr val="75B8FF"/>
                </a:solidFill>
              </a:defRPr>
            </a:lvl1pPr>
            <a:lvl2pPr lvl="1" algn="ctr">
              <a:lnSpc>
                <a:spcPct val="115000"/>
              </a:lnSpc>
              <a:spcBef>
                <a:spcPts val="1600"/>
              </a:spcBef>
              <a:spcAft>
                <a:spcPts val="0"/>
              </a:spcAft>
              <a:buClr>
                <a:schemeClr val="lt1"/>
              </a:buClr>
              <a:buSzPts val="2400"/>
              <a:buNone/>
              <a:defRPr sz="2400">
                <a:solidFill>
                  <a:schemeClr val="lt1"/>
                </a:solidFill>
              </a:defRPr>
            </a:lvl2pPr>
            <a:lvl3pPr lvl="2" algn="ctr">
              <a:lnSpc>
                <a:spcPct val="115000"/>
              </a:lnSpc>
              <a:spcBef>
                <a:spcPts val="1600"/>
              </a:spcBef>
              <a:spcAft>
                <a:spcPts val="0"/>
              </a:spcAft>
              <a:buClr>
                <a:schemeClr val="lt1"/>
              </a:buClr>
              <a:buSzPts val="2400"/>
              <a:buNone/>
              <a:defRPr sz="2400">
                <a:solidFill>
                  <a:schemeClr val="lt1"/>
                </a:solidFill>
              </a:defRPr>
            </a:lvl3pPr>
            <a:lvl4pPr lvl="3" algn="ctr">
              <a:lnSpc>
                <a:spcPct val="115000"/>
              </a:lnSpc>
              <a:spcBef>
                <a:spcPts val="1600"/>
              </a:spcBef>
              <a:spcAft>
                <a:spcPts val="0"/>
              </a:spcAft>
              <a:buClr>
                <a:schemeClr val="lt1"/>
              </a:buClr>
              <a:buSzPts val="2400"/>
              <a:buNone/>
              <a:defRPr sz="2400">
                <a:solidFill>
                  <a:schemeClr val="lt1"/>
                </a:solidFill>
              </a:defRPr>
            </a:lvl4pPr>
            <a:lvl5pPr lvl="4" algn="ctr">
              <a:lnSpc>
                <a:spcPct val="115000"/>
              </a:lnSpc>
              <a:spcBef>
                <a:spcPts val="1600"/>
              </a:spcBef>
              <a:spcAft>
                <a:spcPts val="0"/>
              </a:spcAft>
              <a:buClr>
                <a:schemeClr val="lt1"/>
              </a:buClr>
              <a:buSzPts val="2400"/>
              <a:buNone/>
              <a:defRPr sz="2400">
                <a:solidFill>
                  <a:schemeClr val="lt1"/>
                </a:solidFill>
              </a:defRPr>
            </a:lvl5pPr>
            <a:lvl6pPr lvl="5" algn="ctr">
              <a:lnSpc>
                <a:spcPct val="115000"/>
              </a:lnSpc>
              <a:spcBef>
                <a:spcPts val="1600"/>
              </a:spcBef>
              <a:spcAft>
                <a:spcPts val="0"/>
              </a:spcAft>
              <a:buClr>
                <a:schemeClr val="lt1"/>
              </a:buClr>
              <a:buSzPts val="2400"/>
              <a:buNone/>
              <a:defRPr sz="2400">
                <a:solidFill>
                  <a:schemeClr val="lt1"/>
                </a:solidFill>
              </a:defRPr>
            </a:lvl6pPr>
            <a:lvl7pPr lvl="6" algn="ctr">
              <a:lnSpc>
                <a:spcPct val="115000"/>
              </a:lnSpc>
              <a:spcBef>
                <a:spcPts val="1600"/>
              </a:spcBef>
              <a:spcAft>
                <a:spcPts val="0"/>
              </a:spcAft>
              <a:buClr>
                <a:schemeClr val="lt1"/>
              </a:buClr>
              <a:buSzPts val="2400"/>
              <a:buNone/>
              <a:defRPr sz="2400">
                <a:solidFill>
                  <a:schemeClr val="lt1"/>
                </a:solidFill>
              </a:defRPr>
            </a:lvl7pPr>
            <a:lvl8pPr lvl="7" algn="ctr">
              <a:lnSpc>
                <a:spcPct val="115000"/>
              </a:lnSpc>
              <a:spcBef>
                <a:spcPts val="1600"/>
              </a:spcBef>
              <a:spcAft>
                <a:spcPts val="0"/>
              </a:spcAft>
              <a:buClr>
                <a:schemeClr val="lt1"/>
              </a:buClr>
              <a:buSzPts val="2400"/>
              <a:buNone/>
              <a:defRPr sz="2400">
                <a:solidFill>
                  <a:schemeClr val="lt1"/>
                </a:solidFill>
              </a:defRPr>
            </a:lvl8pPr>
            <a:lvl9pPr lvl="8" algn="ctr">
              <a:lnSpc>
                <a:spcPct val="115000"/>
              </a:lnSpc>
              <a:spcBef>
                <a:spcPts val="1600"/>
              </a:spcBef>
              <a:spcAft>
                <a:spcPts val="1600"/>
              </a:spcAft>
              <a:buClr>
                <a:schemeClr val="lt1"/>
              </a:buClr>
              <a:buSzPts val="2400"/>
              <a:buNone/>
              <a:defRPr sz="2400">
                <a:solidFill>
                  <a:schemeClr val="lt1"/>
                </a:solidFill>
              </a:defRPr>
            </a:lvl9pPr>
          </a:lstStyle>
          <a:p/>
        </p:txBody>
      </p:sp>
      <p:sp>
        <p:nvSpPr>
          <p:cNvPr id="137" name="Google Shape;137;p43"/>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81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3 Content – GCS">
  <p:cSld name="SECTION_HEADER_1">
    <p:spTree>
      <p:nvGrpSpPr>
        <p:cNvPr id="139" name="Shape 139"/>
        <p:cNvGrpSpPr/>
        <p:nvPr/>
      </p:nvGrpSpPr>
      <p:grpSpPr>
        <a:xfrm>
          <a:off x="0" y="0"/>
          <a:ext cx="0" cy="0"/>
          <a:chOff x="0" y="0"/>
          <a:chExt cx="0" cy="0"/>
        </a:xfrm>
      </p:grpSpPr>
      <p:sp>
        <p:nvSpPr>
          <p:cNvPr id="140" name="Google Shape;140;p44"/>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4"/>
          <p:cNvSpPr txBox="1"/>
          <p:nvPr>
            <p:ph idx="12" type="sldNum"/>
          </p:nvPr>
        </p:nvSpPr>
        <p:spPr>
          <a:xfrm>
            <a:off x="8140800" y="4734000"/>
            <a:ext cx="463200" cy="252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2" name="Google Shape;142;p44"/>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143" name="Google Shape;143;p44"/>
          <p:cNvSpPr txBox="1"/>
          <p:nvPr>
            <p:ph idx="1" type="body"/>
          </p:nvPr>
        </p:nvSpPr>
        <p:spPr>
          <a:xfrm>
            <a:off x="540000" y="1720800"/>
            <a:ext cx="8064300" cy="288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Font typeface="Proxima Nova"/>
              <a:buChar char="●"/>
              <a:defRPr>
                <a:solidFill>
                  <a:schemeClr val="dk1"/>
                </a:solidFill>
                <a:latin typeface="Proxima Nova"/>
                <a:ea typeface="Proxima Nova"/>
                <a:cs typeface="Proxima Nova"/>
                <a:sym typeface="Proxima Nova"/>
              </a:defRPr>
            </a:lvl1pPr>
            <a:lvl2pPr indent="-317500" lvl="1" marL="9144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indent="-317500" lvl="2" marL="13716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indent="-317500" lvl="3" marL="18288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indent="-317500" lvl="4" marL="22860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indent="-317500" lvl="5" marL="27432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indent="-317500" lvl="6" marL="32004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indent="-317500" lvl="7" marL="36576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indent="-317500" lvl="8" marL="4114800" algn="l">
              <a:lnSpc>
                <a:spcPct val="115000"/>
              </a:lnSpc>
              <a:spcBef>
                <a:spcPts val="1600"/>
              </a:spcBef>
              <a:spcAft>
                <a:spcPts val="16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p:txBody>
      </p:sp>
      <p:sp>
        <p:nvSpPr>
          <p:cNvPr id="144" name="Google Shape;144;p44"/>
          <p:cNvSpPr txBox="1"/>
          <p:nvPr>
            <p:ph type="title"/>
          </p:nvPr>
        </p:nvSpPr>
        <p:spPr>
          <a:xfrm>
            <a:off x="539625" y="1084875"/>
            <a:ext cx="8064300" cy="63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b="1" sz="1800">
                <a:latin typeface="Helvetica Neue"/>
                <a:ea typeface="Helvetica Neue"/>
                <a:cs typeface="Helvetica Neue"/>
                <a:sym typeface="Helvetica Neue"/>
              </a:defRPr>
            </a:lvl2pPr>
            <a:lvl3pPr lvl="2" algn="l">
              <a:lnSpc>
                <a:spcPct val="100000"/>
              </a:lnSpc>
              <a:spcBef>
                <a:spcPts val="0"/>
              </a:spcBef>
              <a:spcAft>
                <a:spcPts val="0"/>
              </a:spcAft>
              <a:buSzPts val="1800"/>
              <a:buNone/>
              <a:defRPr b="1" sz="1800">
                <a:latin typeface="Helvetica Neue"/>
                <a:ea typeface="Helvetica Neue"/>
                <a:cs typeface="Helvetica Neue"/>
                <a:sym typeface="Helvetica Neue"/>
              </a:defRPr>
            </a:lvl3pPr>
            <a:lvl4pPr lvl="3" algn="l">
              <a:lnSpc>
                <a:spcPct val="100000"/>
              </a:lnSpc>
              <a:spcBef>
                <a:spcPts val="0"/>
              </a:spcBef>
              <a:spcAft>
                <a:spcPts val="0"/>
              </a:spcAft>
              <a:buSzPts val="1800"/>
              <a:buNone/>
              <a:defRPr b="1" sz="1800">
                <a:latin typeface="Helvetica Neue"/>
                <a:ea typeface="Helvetica Neue"/>
                <a:cs typeface="Helvetica Neue"/>
                <a:sym typeface="Helvetica Neue"/>
              </a:defRPr>
            </a:lvl4pPr>
            <a:lvl5pPr lvl="4" algn="l">
              <a:lnSpc>
                <a:spcPct val="100000"/>
              </a:lnSpc>
              <a:spcBef>
                <a:spcPts val="0"/>
              </a:spcBef>
              <a:spcAft>
                <a:spcPts val="0"/>
              </a:spcAft>
              <a:buSzPts val="1800"/>
              <a:buNone/>
              <a:defRPr b="1" sz="1800">
                <a:latin typeface="Helvetica Neue"/>
                <a:ea typeface="Helvetica Neue"/>
                <a:cs typeface="Helvetica Neue"/>
                <a:sym typeface="Helvetica Neue"/>
              </a:defRPr>
            </a:lvl5pPr>
            <a:lvl6pPr lvl="5" algn="l">
              <a:lnSpc>
                <a:spcPct val="100000"/>
              </a:lnSpc>
              <a:spcBef>
                <a:spcPts val="0"/>
              </a:spcBef>
              <a:spcAft>
                <a:spcPts val="0"/>
              </a:spcAft>
              <a:buSzPts val="1800"/>
              <a:buNone/>
              <a:defRPr b="1" sz="1800">
                <a:latin typeface="Helvetica Neue"/>
                <a:ea typeface="Helvetica Neue"/>
                <a:cs typeface="Helvetica Neue"/>
                <a:sym typeface="Helvetica Neue"/>
              </a:defRPr>
            </a:lvl6pPr>
            <a:lvl7pPr lvl="6" algn="l">
              <a:lnSpc>
                <a:spcPct val="100000"/>
              </a:lnSpc>
              <a:spcBef>
                <a:spcPts val="0"/>
              </a:spcBef>
              <a:spcAft>
                <a:spcPts val="0"/>
              </a:spcAft>
              <a:buSzPts val="1800"/>
              <a:buNone/>
              <a:defRPr b="1" sz="1800">
                <a:latin typeface="Helvetica Neue"/>
                <a:ea typeface="Helvetica Neue"/>
                <a:cs typeface="Helvetica Neue"/>
                <a:sym typeface="Helvetica Neue"/>
              </a:defRPr>
            </a:lvl7pPr>
            <a:lvl8pPr lvl="7" algn="l">
              <a:lnSpc>
                <a:spcPct val="100000"/>
              </a:lnSpc>
              <a:spcBef>
                <a:spcPts val="0"/>
              </a:spcBef>
              <a:spcAft>
                <a:spcPts val="0"/>
              </a:spcAft>
              <a:buSzPts val="1800"/>
              <a:buNone/>
              <a:defRPr b="1" sz="1800">
                <a:latin typeface="Helvetica Neue"/>
                <a:ea typeface="Helvetica Neue"/>
                <a:cs typeface="Helvetica Neue"/>
                <a:sym typeface="Helvetica Neue"/>
              </a:defRPr>
            </a:lvl8pPr>
            <a:lvl9pPr lvl="8" algn="l">
              <a:lnSpc>
                <a:spcPct val="100000"/>
              </a:lnSpc>
              <a:spcBef>
                <a:spcPts val="0"/>
              </a:spcBef>
              <a:spcAft>
                <a:spcPts val="0"/>
              </a:spcAft>
              <a:buSzPts val="1800"/>
              <a:buNone/>
              <a:defRPr b="1" sz="1800">
                <a:latin typeface="Helvetica Neue"/>
                <a:ea typeface="Helvetica Neue"/>
                <a:cs typeface="Helvetica Neue"/>
                <a:sym typeface="Helvetica Neue"/>
              </a:defRPr>
            </a:lvl9pPr>
          </a:lstStyle>
          <a:p/>
        </p:txBody>
      </p:sp>
      <p:sp>
        <p:nvSpPr>
          <p:cNvPr id="145" name="Google Shape;145;p44"/>
          <p:cNvSpPr txBox="1"/>
          <p:nvPr>
            <p:ph idx="2" type="subTitle"/>
          </p:nvPr>
        </p:nvSpPr>
        <p:spPr>
          <a:xfrm>
            <a:off x="3060000" y="171300"/>
            <a:ext cx="5544000" cy="540000"/>
          </a:xfrm>
          <a:prstGeom prst="rect">
            <a:avLst/>
          </a:prstGeom>
          <a:noFill/>
          <a:ln>
            <a:noFill/>
          </a:ln>
        </p:spPr>
        <p:txBody>
          <a:bodyPr anchorCtr="0" anchor="ctr" bIns="18000" lIns="18000" spcFirstLastPara="1" rIns="18000" wrap="square" tIns="18000">
            <a:noAutofit/>
          </a:bodyPr>
          <a:lstStyle>
            <a:lvl1pPr lvl="0" algn="r">
              <a:lnSpc>
                <a:spcPct val="115000"/>
              </a:lnSpc>
              <a:spcBef>
                <a:spcPts val="0"/>
              </a:spcBef>
              <a:spcAft>
                <a:spcPts val="0"/>
              </a:spcAft>
              <a:buClr>
                <a:schemeClr val="lt1"/>
              </a:buClr>
              <a:buSzPts val="1800"/>
              <a:buNone/>
              <a:defRPr>
                <a:solidFill>
                  <a:schemeClr val="lt1"/>
                </a:solidFill>
              </a:defRPr>
            </a:lvl1pPr>
            <a:lvl2pPr lvl="1" algn="r">
              <a:lnSpc>
                <a:spcPct val="115000"/>
              </a:lnSpc>
              <a:spcBef>
                <a:spcPts val="1600"/>
              </a:spcBef>
              <a:spcAft>
                <a:spcPts val="0"/>
              </a:spcAft>
              <a:buClr>
                <a:schemeClr val="lt1"/>
              </a:buClr>
              <a:buSzPts val="1800"/>
              <a:buNone/>
              <a:defRPr b="1" sz="1800">
                <a:solidFill>
                  <a:schemeClr val="lt1"/>
                </a:solidFill>
              </a:defRPr>
            </a:lvl2pPr>
            <a:lvl3pPr lvl="2" algn="r">
              <a:lnSpc>
                <a:spcPct val="115000"/>
              </a:lnSpc>
              <a:spcBef>
                <a:spcPts val="1600"/>
              </a:spcBef>
              <a:spcAft>
                <a:spcPts val="0"/>
              </a:spcAft>
              <a:buClr>
                <a:schemeClr val="lt1"/>
              </a:buClr>
              <a:buSzPts val="1800"/>
              <a:buNone/>
              <a:defRPr b="1" sz="1800">
                <a:solidFill>
                  <a:schemeClr val="lt1"/>
                </a:solidFill>
              </a:defRPr>
            </a:lvl3pPr>
            <a:lvl4pPr lvl="3" algn="r">
              <a:lnSpc>
                <a:spcPct val="115000"/>
              </a:lnSpc>
              <a:spcBef>
                <a:spcPts val="1600"/>
              </a:spcBef>
              <a:spcAft>
                <a:spcPts val="0"/>
              </a:spcAft>
              <a:buClr>
                <a:schemeClr val="lt1"/>
              </a:buClr>
              <a:buSzPts val="1800"/>
              <a:buNone/>
              <a:defRPr b="1" sz="1800">
                <a:solidFill>
                  <a:schemeClr val="lt1"/>
                </a:solidFill>
              </a:defRPr>
            </a:lvl4pPr>
            <a:lvl5pPr lvl="4" algn="r">
              <a:lnSpc>
                <a:spcPct val="115000"/>
              </a:lnSpc>
              <a:spcBef>
                <a:spcPts val="1600"/>
              </a:spcBef>
              <a:spcAft>
                <a:spcPts val="0"/>
              </a:spcAft>
              <a:buClr>
                <a:schemeClr val="lt1"/>
              </a:buClr>
              <a:buSzPts val="1800"/>
              <a:buNone/>
              <a:defRPr b="1" sz="1800">
                <a:solidFill>
                  <a:schemeClr val="lt1"/>
                </a:solidFill>
              </a:defRPr>
            </a:lvl5pPr>
            <a:lvl6pPr lvl="5" algn="r">
              <a:lnSpc>
                <a:spcPct val="115000"/>
              </a:lnSpc>
              <a:spcBef>
                <a:spcPts val="1600"/>
              </a:spcBef>
              <a:spcAft>
                <a:spcPts val="0"/>
              </a:spcAft>
              <a:buClr>
                <a:schemeClr val="lt1"/>
              </a:buClr>
              <a:buSzPts val="1800"/>
              <a:buNone/>
              <a:defRPr b="1" sz="1800">
                <a:solidFill>
                  <a:schemeClr val="lt1"/>
                </a:solidFill>
              </a:defRPr>
            </a:lvl6pPr>
            <a:lvl7pPr lvl="6" algn="r">
              <a:lnSpc>
                <a:spcPct val="115000"/>
              </a:lnSpc>
              <a:spcBef>
                <a:spcPts val="1600"/>
              </a:spcBef>
              <a:spcAft>
                <a:spcPts val="0"/>
              </a:spcAft>
              <a:buClr>
                <a:schemeClr val="lt1"/>
              </a:buClr>
              <a:buSzPts val="1800"/>
              <a:buNone/>
              <a:defRPr b="1" sz="1800">
                <a:solidFill>
                  <a:schemeClr val="lt1"/>
                </a:solidFill>
              </a:defRPr>
            </a:lvl7pPr>
            <a:lvl8pPr lvl="7" algn="r">
              <a:lnSpc>
                <a:spcPct val="115000"/>
              </a:lnSpc>
              <a:spcBef>
                <a:spcPts val="1600"/>
              </a:spcBef>
              <a:spcAft>
                <a:spcPts val="0"/>
              </a:spcAft>
              <a:buClr>
                <a:schemeClr val="lt1"/>
              </a:buClr>
              <a:buSzPts val="1800"/>
              <a:buNone/>
              <a:defRPr b="1" sz="1800">
                <a:solidFill>
                  <a:schemeClr val="lt1"/>
                </a:solidFill>
              </a:defRPr>
            </a:lvl8pPr>
            <a:lvl9pPr lvl="8" algn="r">
              <a:lnSpc>
                <a:spcPct val="115000"/>
              </a:lnSpc>
              <a:spcBef>
                <a:spcPts val="1600"/>
              </a:spcBef>
              <a:spcAft>
                <a:spcPts val="1600"/>
              </a:spcAft>
              <a:buClr>
                <a:schemeClr val="lt1"/>
              </a:buClr>
              <a:buSzPts val="1800"/>
              <a:buNone/>
              <a:defRPr b="1" sz="1800">
                <a:solidFill>
                  <a:schemeClr val="lt1"/>
                </a:solidFill>
              </a:defRPr>
            </a:lvl9pPr>
          </a:lstStyle>
          <a:p/>
        </p:txBody>
      </p:sp>
      <p:sp>
        <p:nvSpPr>
          <p:cNvPr id="146" name="Google Shape;146;p4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4 Content – GCS">
  <p:cSld name="SECTION_HEADER_1_2">
    <p:spTree>
      <p:nvGrpSpPr>
        <p:cNvPr id="147" name="Shape 147"/>
        <p:cNvGrpSpPr/>
        <p:nvPr/>
      </p:nvGrpSpPr>
      <p:grpSpPr>
        <a:xfrm>
          <a:off x="0" y="0"/>
          <a:ext cx="0" cy="0"/>
          <a:chOff x="0" y="0"/>
          <a:chExt cx="0" cy="0"/>
        </a:xfrm>
      </p:grpSpPr>
      <p:sp>
        <p:nvSpPr>
          <p:cNvPr id="148" name="Google Shape;148;p45"/>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5"/>
          <p:cNvSpPr txBox="1"/>
          <p:nvPr>
            <p:ph idx="12" type="sldNum"/>
          </p:nvPr>
        </p:nvSpPr>
        <p:spPr>
          <a:xfrm>
            <a:off x="8140800" y="4734000"/>
            <a:ext cx="463200" cy="252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50" name="Google Shape;150;p45"/>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151" name="Google Shape;151;p45"/>
          <p:cNvSpPr txBox="1"/>
          <p:nvPr>
            <p:ph idx="1" type="subTitle"/>
          </p:nvPr>
        </p:nvSpPr>
        <p:spPr>
          <a:xfrm>
            <a:off x="3060000" y="171300"/>
            <a:ext cx="5544000" cy="540000"/>
          </a:xfrm>
          <a:prstGeom prst="rect">
            <a:avLst/>
          </a:prstGeom>
          <a:noFill/>
          <a:ln>
            <a:noFill/>
          </a:ln>
        </p:spPr>
        <p:txBody>
          <a:bodyPr anchorCtr="0" anchor="ctr" bIns="18000" lIns="18000" spcFirstLastPara="1" rIns="18000" wrap="square" tIns="18000">
            <a:noAutofit/>
          </a:bodyPr>
          <a:lstStyle>
            <a:lvl1pPr lvl="0" algn="r">
              <a:lnSpc>
                <a:spcPct val="115000"/>
              </a:lnSpc>
              <a:spcBef>
                <a:spcPts val="0"/>
              </a:spcBef>
              <a:spcAft>
                <a:spcPts val="0"/>
              </a:spcAft>
              <a:buClr>
                <a:schemeClr val="lt1"/>
              </a:buClr>
              <a:buSzPts val="1800"/>
              <a:buNone/>
              <a:defRPr>
                <a:solidFill>
                  <a:schemeClr val="lt1"/>
                </a:solidFill>
              </a:defRPr>
            </a:lvl1pPr>
            <a:lvl2pPr lvl="1" algn="r">
              <a:lnSpc>
                <a:spcPct val="115000"/>
              </a:lnSpc>
              <a:spcBef>
                <a:spcPts val="1600"/>
              </a:spcBef>
              <a:spcAft>
                <a:spcPts val="0"/>
              </a:spcAft>
              <a:buClr>
                <a:schemeClr val="lt1"/>
              </a:buClr>
              <a:buSzPts val="1800"/>
              <a:buNone/>
              <a:defRPr b="1" sz="1800">
                <a:solidFill>
                  <a:schemeClr val="lt1"/>
                </a:solidFill>
              </a:defRPr>
            </a:lvl2pPr>
            <a:lvl3pPr lvl="2" algn="r">
              <a:lnSpc>
                <a:spcPct val="115000"/>
              </a:lnSpc>
              <a:spcBef>
                <a:spcPts val="1600"/>
              </a:spcBef>
              <a:spcAft>
                <a:spcPts val="0"/>
              </a:spcAft>
              <a:buClr>
                <a:schemeClr val="lt1"/>
              </a:buClr>
              <a:buSzPts val="1800"/>
              <a:buNone/>
              <a:defRPr b="1" sz="1800">
                <a:solidFill>
                  <a:schemeClr val="lt1"/>
                </a:solidFill>
              </a:defRPr>
            </a:lvl3pPr>
            <a:lvl4pPr lvl="3" algn="r">
              <a:lnSpc>
                <a:spcPct val="115000"/>
              </a:lnSpc>
              <a:spcBef>
                <a:spcPts val="1600"/>
              </a:spcBef>
              <a:spcAft>
                <a:spcPts val="0"/>
              </a:spcAft>
              <a:buClr>
                <a:schemeClr val="lt1"/>
              </a:buClr>
              <a:buSzPts val="1800"/>
              <a:buNone/>
              <a:defRPr b="1" sz="1800">
                <a:solidFill>
                  <a:schemeClr val="lt1"/>
                </a:solidFill>
              </a:defRPr>
            </a:lvl4pPr>
            <a:lvl5pPr lvl="4" algn="r">
              <a:lnSpc>
                <a:spcPct val="115000"/>
              </a:lnSpc>
              <a:spcBef>
                <a:spcPts val="1600"/>
              </a:spcBef>
              <a:spcAft>
                <a:spcPts val="0"/>
              </a:spcAft>
              <a:buClr>
                <a:schemeClr val="lt1"/>
              </a:buClr>
              <a:buSzPts val="1800"/>
              <a:buNone/>
              <a:defRPr b="1" sz="1800">
                <a:solidFill>
                  <a:schemeClr val="lt1"/>
                </a:solidFill>
              </a:defRPr>
            </a:lvl5pPr>
            <a:lvl6pPr lvl="5" algn="r">
              <a:lnSpc>
                <a:spcPct val="115000"/>
              </a:lnSpc>
              <a:spcBef>
                <a:spcPts val="1600"/>
              </a:spcBef>
              <a:spcAft>
                <a:spcPts val="0"/>
              </a:spcAft>
              <a:buClr>
                <a:schemeClr val="lt1"/>
              </a:buClr>
              <a:buSzPts val="1800"/>
              <a:buNone/>
              <a:defRPr b="1" sz="1800">
                <a:solidFill>
                  <a:schemeClr val="lt1"/>
                </a:solidFill>
              </a:defRPr>
            </a:lvl6pPr>
            <a:lvl7pPr lvl="6" algn="r">
              <a:lnSpc>
                <a:spcPct val="115000"/>
              </a:lnSpc>
              <a:spcBef>
                <a:spcPts val="1600"/>
              </a:spcBef>
              <a:spcAft>
                <a:spcPts val="0"/>
              </a:spcAft>
              <a:buClr>
                <a:schemeClr val="lt1"/>
              </a:buClr>
              <a:buSzPts val="1800"/>
              <a:buNone/>
              <a:defRPr b="1" sz="1800">
                <a:solidFill>
                  <a:schemeClr val="lt1"/>
                </a:solidFill>
              </a:defRPr>
            </a:lvl7pPr>
            <a:lvl8pPr lvl="7" algn="r">
              <a:lnSpc>
                <a:spcPct val="115000"/>
              </a:lnSpc>
              <a:spcBef>
                <a:spcPts val="1600"/>
              </a:spcBef>
              <a:spcAft>
                <a:spcPts val="0"/>
              </a:spcAft>
              <a:buClr>
                <a:schemeClr val="lt1"/>
              </a:buClr>
              <a:buSzPts val="1800"/>
              <a:buNone/>
              <a:defRPr b="1" sz="1800">
                <a:solidFill>
                  <a:schemeClr val="lt1"/>
                </a:solidFill>
              </a:defRPr>
            </a:lvl8pPr>
            <a:lvl9pPr lvl="8" algn="r">
              <a:lnSpc>
                <a:spcPct val="115000"/>
              </a:lnSpc>
              <a:spcBef>
                <a:spcPts val="1600"/>
              </a:spcBef>
              <a:spcAft>
                <a:spcPts val="1600"/>
              </a:spcAft>
              <a:buClr>
                <a:schemeClr val="lt1"/>
              </a:buClr>
              <a:buSzPts val="1800"/>
              <a:buNone/>
              <a:defRPr b="1" sz="1800">
                <a:solidFill>
                  <a:schemeClr val="lt1"/>
                </a:solidFill>
              </a:defRPr>
            </a:lvl9pPr>
          </a:lstStyle>
          <a:p/>
        </p:txBody>
      </p:sp>
      <p:sp>
        <p:nvSpPr>
          <p:cNvPr id="152" name="Google Shape;152;p45"/>
          <p:cNvSpPr txBox="1"/>
          <p:nvPr>
            <p:ph idx="2" type="body"/>
          </p:nvPr>
        </p:nvSpPr>
        <p:spPr>
          <a:xfrm>
            <a:off x="539993" y="1720800"/>
            <a:ext cx="3960000" cy="288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153" name="Google Shape;153;p45"/>
          <p:cNvSpPr txBox="1"/>
          <p:nvPr>
            <p:ph type="title"/>
          </p:nvPr>
        </p:nvSpPr>
        <p:spPr>
          <a:xfrm>
            <a:off x="539625" y="1084875"/>
            <a:ext cx="3960000" cy="63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b="1" sz="1800">
                <a:latin typeface="Helvetica Neue"/>
                <a:ea typeface="Helvetica Neue"/>
                <a:cs typeface="Helvetica Neue"/>
                <a:sym typeface="Helvetica Neue"/>
              </a:defRPr>
            </a:lvl2pPr>
            <a:lvl3pPr lvl="2" algn="l">
              <a:lnSpc>
                <a:spcPct val="100000"/>
              </a:lnSpc>
              <a:spcBef>
                <a:spcPts val="0"/>
              </a:spcBef>
              <a:spcAft>
                <a:spcPts val="0"/>
              </a:spcAft>
              <a:buSzPts val="1800"/>
              <a:buNone/>
              <a:defRPr b="1" sz="1800">
                <a:latin typeface="Helvetica Neue"/>
                <a:ea typeface="Helvetica Neue"/>
                <a:cs typeface="Helvetica Neue"/>
                <a:sym typeface="Helvetica Neue"/>
              </a:defRPr>
            </a:lvl3pPr>
            <a:lvl4pPr lvl="3" algn="l">
              <a:lnSpc>
                <a:spcPct val="100000"/>
              </a:lnSpc>
              <a:spcBef>
                <a:spcPts val="0"/>
              </a:spcBef>
              <a:spcAft>
                <a:spcPts val="0"/>
              </a:spcAft>
              <a:buSzPts val="1800"/>
              <a:buNone/>
              <a:defRPr b="1" sz="1800">
                <a:latin typeface="Helvetica Neue"/>
                <a:ea typeface="Helvetica Neue"/>
                <a:cs typeface="Helvetica Neue"/>
                <a:sym typeface="Helvetica Neue"/>
              </a:defRPr>
            </a:lvl4pPr>
            <a:lvl5pPr lvl="4" algn="l">
              <a:lnSpc>
                <a:spcPct val="100000"/>
              </a:lnSpc>
              <a:spcBef>
                <a:spcPts val="0"/>
              </a:spcBef>
              <a:spcAft>
                <a:spcPts val="0"/>
              </a:spcAft>
              <a:buSzPts val="1800"/>
              <a:buNone/>
              <a:defRPr b="1" sz="1800">
                <a:latin typeface="Helvetica Neue"/>
                <a:ea typeface="Helvetica Neue"/>
                <a:cs typeface="Helvetica Neue"/>
                <a:sym typeface="Helvetica Neue"/>
              </a:defRPr>
            </a:lvl5pPr>
            <a:lvl6pPr lvl="5" algn="l">
              <a:lnSpc>
                <a:spcPct val="100000"/>
              </a:lnSpc>
              <a:spcBef>
                <a:spcPts val="0"/>
              </a:spcBef>
              <a:spcAft>
                <a:spcPts val="0"/>
              </a:spcAft>
              <a:buSzPts val="1800"/>
              <a:buNone/>
              <a:defRPr b="1" sz="1800">
                <a:latin typeface="Helvetica Neue"/>
                <a:ea typeface="Helvetica Neue"/>
                <a:cs typeface="Helvetica Neue"/>
                <a:sym typeface="Helvetica Neue"/>
              </a:defRPr>
            </a:lvl6pPr>
            <a:lvl7pPr lvl="6" algn="l">
              <a:lnSpc>
                <a:spcPct val="100000"/>
              </a:lnSpc>
              <a:spcBef>
                <a:spcPts val="0"/>
              </a:spcBef>
              <a:spcAft>
                <a:spcPts val="0"/>
              </a:spcAft>
              <a:buSzPts val="1800"/>
              <a:buNone/>
              <a:defRPr b="1" sz="1800">
                <a:latin typeface="Helvetica Neue"/>
                <a:ea typeface="Helvetica Neue"/>
                <a:cs typeface="Helvetica Neue"/>
                <a:sym typeface="Helvetica Neue"/>
              </a:defRPr>
            </a:lvl7pPr>
            <a:lvl8pPr lvl="7" algn="l">
              <a:lnSpc>
                <a:spcPct val="100000"/>
              </a:lnSpc>
              <a:spcBef>
                <a:spcPts val="0"/>
              </a:spcBef>
              <a:spcAft>
                <a:spcPts val="0"/>
              </a:spcAft>
              <a:buSzPts val="1800"/>
              <a:buNone/>
              <a:defRPr b="1" sz="1800">
                <a:latin typeface="Helvetica Neue"/>
                <a:ea typeface="Helvetica Neue"/>
                <a:cs typeface="Helvetica Neue"/>
                <a:sym typeface="Helvetica Neue"/>
              </a:defRPr>
            </a:lvl8pPr>
            <a:lvl9pPr lvl="8" algn="l">
              <a:lnSpc>
                <a:spcPct val="100000"/>
              </a:lnSpc>
              <a:spcBef>
                <a:spcPts val="0"/>
              </a:spcBef>
              <a:spcAft>
                <a:spcPts val="0"/>
              </a:spcAft>
              <a:buSzPts val="1800"/>
              <a:buNone/>
              <a:defRPr b="1" sz="1800">
                <a:latin typeface="Helvetica Neue"/>
                <a:ea typeface="Helvetica Neue"/>
                <a:cs typeface="Helvetica Neue"/>
                <a:sym typeface="Helvetica Neue"/>
              </a:defRPr>
            </a:lvl9pPr>
          </a:lstStyle>
          <a:p/>
        </p:txBody>
      </p:sp>
      <p:sp>
        <p:nvSpPr>
          <p:cNvPr id="154" name="Google Shape;154;p45"/>
          <p:cNvSpPr txBox="1"/>
          <p:nvPr>
            <p:ph idx="3" type="body"/>
          </p:nvPr>
        </p:nvSpPr>
        <p:spPr>
          <a:xfrm>
            <a:off x="4645343" y="1720800"/>
            <a:ext cx="3959700" cy="2887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155" name="Google Shape;155;p45"/>
          <p:cNvSpPr txBox="1"/>
          <p:nvPr>
            <p:ph idx="4" type="title"/>
          </p:nvPr>
        </p:nvSpPr>
        <p:spPr>
          <a:xfrm>
            <a:off x="4644975" y="1084875"/>
            <a:ext cx="3959700" cy="63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000"/>
              <a:buNone/>
              <a:defRPr b="1" sz="2000">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b="1" sz="1800">
                <a:latin typeface="Helvetica Neue"/>
                <a:ea typeface="Helvetica Neue"/>
                <a:cs typeface="Helvetica Neue"/>
                <a:sym typeface="Helvetica Neue"/>
              </a:defRPr>
            </a:lvl2pPr>
            <a:lvl3pPr lvl="2" algn="l">
              <a:lnSpc>
                <a:spcPct val="100000"/>
              </a:lnSpc>
              <a:spcBef>
                <a:spcPts val="0"/>
              </a:spcBef>
              <a:spcAft>
                <a:spcPts val="0"/>
              </a:spcAft>
              <a:buSzPts val="1800"/>
              <a:buNone/>
              <a:defRPr b="1" sz="1800">
                <a:latin typeface="Helvetica Neue"/>
                <a:ea typeface="Helvetica Neue"/>
                <a:cs typeface="Helvetica Neue"/>
                <a:sym typeface="Helvetica Neue"/>
              </a:defRPr>
            </a:lvl3pPr>
            <a:lvl4pPr lvl="3" algn="l">
              <a:lnSpc>
                <a:spcPct val="100000"/>
              </a:lnSpc>
              <a:spcBef>
                <a:spcPts val="0"/>
              </a:spcBef>
              <a:spcAft>
                <a:spcPts val="0"/>
              </a:spcAft>
              <a:buSzPts val="1800"/>
              <a:buNone/>
              <a:defRPr b="1" sz="1800">
                <a:latin typeface="Helvetica Neue"/>
                <a:ea typeface="Helvetica Neue"/>
                <a:cs typeface="Helvetica Neue"/>
                <a:sym typeface="Helvetica Neue"/>
              </a:defRPr>
            </a:lvl4pPr>
            <a:lvl5pPr lvl="4" algn="l">
              <a:lnSpc>
                <a:spcPct val="100000"/>
              </a:lnSpc>
              <a:spcBef>
                <a:spcPts val="0"/>
              </a:spcBef>
              <a:spcAft>
                <a:spcPts val="0"/>
              </a:spcAft>
              <a:buSzPts val="1800"/>
              <a:buNone/>
              <a:defRPr b="1" sz="1800">
                <a:latin typeface="Helvetica Neue"/>
                <a:ea typeface="Helvetica Neue"/>
                <a:cs typeface="Helvetica Neue"/>
                <a:sym typeface="Helvetica Neue"/>
              </a:defRPr>
            </a:lvl5pPr>
            <a:lvl6pPr lvl="5" algn="l">
              <a:lnSpc>
                <a:spcPct val="100000"/>
              </a:lnSpc>
              <a:spcBef>
                <a:spcPts val="0"/>
              </a:spcBef>
              <a:spcAft>
                <a:spcPts val="0"/>
              </a:spcAft>
              <a:buSzPts val="1800"/>
              <a:buNone/>
              <a:defRPr b="1" sz="1800">
                <a:latin typeface="Helvetica Neue"/>
                <a:ea typeface="Helvetica Neue"/>
                <a:cs typeface="Helvetica Neue"/>
                <a:sym typeface="Helvetica Neue"/>
              </a:defRPr>
            </a:lvl6pPr>
            <a:lvl7pPr lvl="6" algn="l">
              <a:lnSpc>
                <a:spcPct val="100000"/>
              </a:lnSpc>
              <a:spcBef>
                <a:spcPts val="0"/>
              </a:spcBef>
              <a:spcAft>
                <a:spcPts val="0"/>
              </a:spcAft>
              <a:buSzPts val="1800"/>
              <a:buNone/>
              <a:defRPr b="1" sz="1800">
                <a:latin typeface="Helvetica Neue"/>
                <a:ea typeface="Helvetica Neue"/>
                <a:cs typeface="Helvetica Neue"/>
                <a:sym typeface="Helvetica Neue"/>
              </a:defRPr>
            </a:lvl7pPr>
            <a:lvl8pPr lvl="7" algn="l">
              <a:lnSpc>
                <a:spcPct val="100000"/>
              </a:lnSpc>
              <a:spcBef>
                <a:spcPts val="0"/>
              </a:spcBef>
              <a:spcAft>
                <a:spcPts val="0"/>
              </a:spcAft>
              <a:buSzPts val="1800"/>
              <a:buNone/>
              <a:defRPr b="1" sz="1800">
                <a:latin typeface="Helvetica Neue"/>
                <a:ea typeface="Helvetica Neue"/>
                <a:cs typeface="Helvetica Neue"/>
                <a:sym typeface="Helvetica Neue"/>
              </a:defRPr>
            </a:lvl8pPr>
            <a:lvl9pPr lvl="8" algn="l">
              <a:lnSpc>
                <a:spcPct val="100000"/>
              </a:lnSpc>
              <a:spcBef>
                <a:spcPts val="0"/>
              </a:spcBef>
              <a:spcAft>
                <a:spcPts val="0"/>
              </a:spcAft>
              <a:buSzPts val="1800"/>
              <a:buNone/>
              <a:defRPr b="1" sz="1800">
                <a:latin typeface="Helvetica Neue"/>
                <a:ea typeface="Helvetica Neue"/>
                <a:cs typeface="Helvetica Neue"/>
                <a:sym typeface="Helvetica Neue"/>
              </a:defRPr>
            </a:lvl9pPr>
          </a:lstStyle>
          <a:p/>
        </p:txBody>
      </p:sp>
      <p:sp>
        <p:nvSpPr>
          <p:cNvPr id="156" name="Google Shape;156;p45"/>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2 Section header – GCS ">
  <p:cSld name="SECTION_HEADER_6">
    <p:spTree>
      <p:nvGrpSpPr>
        <p:cNvPr id="157" name="Shape 157"/>
        <p:cNvGrpSpPr/>
        <p:nvPr/>
      </p:nvGrpSpPr>
      <p:grpSpPr>
        <a:xfrm>
          <a:off x="0" y="0"/>
          <a:ext cx="0" cy="0"/>
          <a:chOff x="0" y="0"/>
          <a:chExt cx="0" cy="0"/>
        </a:xfrm>
      </p:grpSpPr>
      <p:sp>
        <p:nvSpPr>
          <p:cNvPr id="158" name="Google Shape;158;p46"/>
          <p:cNvSpPr/>
          <p:nvPr/>
        </p:nvSpPr>
        <p:spPr>
          <a:xfrm>
            <a:off x="0" y="0"/>
            <a:ext cx="9144000" cy="3441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6"/>
          <p:cNvSpPr txBox="1"/>
          <p:nvPr>
            <p:ph idx="12" type="sldNum"/>
          </p:nvPr>
        </p:nvSpPr>
        <p:spPr>
          <a:xfrm>
            <a:off x="8140800" y="4734000"/>
            <a:ext cx="463200" cy="252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60" name="Google Shape;160;p46"/>
          <p:cNvPicPr preferRelativeResize="0"/>
          <p:nvPr/>
        </p:nvPicPr>
        <p:blipFill rotWithShape="1">
          <a:blip r:embed="rId2">
            <a:alphaModFix/>
          </a:blip>
          <a:srcRect b="0" l="0" r="0" t="0"/>
          <a:stretch/>
        </p:blipFill>
        <p:spPr>
          <a:xfrm>
            <a:off x="540000" y="180000"/>
            <a:ext cx="997102" cy="643500"/>
          </a:xfrm>
          <a:prstGeom prst="rect">
            <a:avLst/>
          </a:prstGeom>
          <a:noFill/>
          <a:ln>
            <a:noFill/>
          </a:ln>
        </p:spPr>
      </p:pic>
      <p:sp>
        <p:nvSpPr>
          <p:cNvPr id="161" name="Google Shape;161;p46"/>
          <p:cNvSpPr txBox="1"/>
          <p:nvPr>
            <p:ph type="title"/>
          </p:nvPr>
        </p:nvSpPr>
        <p:spPr>
          <a:xfrm>
            <a:off x="3060000" y="1720800"/>
            <a:ext cx="5544000" cy="1720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400"/>
              <a:buFont typeface="Helvetica Neue"/>
              <a:buNone/>
              <a:defRPr sz="2400">
                <a:solidFill>
                  <a:schemeClr val="lt1"/>
                </a:solidFill>
                <a:latin typeface="Helvetica Neue"/>
                <a:ea typeface="Helvetica Neue"/>
                <a:cs typeface="Helvetica Neue"/>
                <a:sym typeface="Helvetica Neue"/>
              </a:defRPr>
            </a:lvl1pPr>
            <a:lvl2pPr lvl="1"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2pPr>
            <a:lvl3pPr lvl="2"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3pPr>
            <a:lvl4pPr lvl="3"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4pPr>
            <a:lvl5pPr lvl="4"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5pPr>
            <a:lvl6pPr lvl="5"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6pPr>
            <a:lvl7pPr lvl="6"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7pPr>
            <a:lvl8pPr lvl="7"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8pPr>
            <a:lvl9pPr lvl="8" algn="r">
              <a:lnSpc>
                <a:spcPct val="100000"/>
              </a:lnSpc>
              <a:spcBef>
                <a:spcPts val="0"/>
              </a:spcBef>
              <a:spcAft>
                <a:spcPts val="0"/>
              </a:spcAft>
              <a:buClr>
                <a:schemeClr val="lt1"/>
              </a:buClr>
              <a:buSzPts val="2400"/>
              <a:buNone/>
              <a:defRPr b="1" sz="2400">
                <a:solidFill>
                  <a:schemeClr val="lt1"/>
                </a:solidFill>
                <a:latin typeface="Helvetica Neue"/>
                <a:ea typeface="Helvetica Neue"/>
                <a:cs typeface="Helvetica Neue"/>
                <a:sym typeface="Helvetica Neue"/>
              </a:defRPr>
            </a:lvl9pPr>
          </a:lstStyle>
          <a:p/>
        </p:txBody>
      </p:sp>
      <p:sp>
        <p:nvSpPr>
          <p:cNvPr id="162" name="Google Shape;162;p4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163" name="Shape 163"/>
        <p:cNvGrpSpPr/>
        <p:nvPr/>
      </p:nvGrpSpPr>
      <p:grpSpPr>
        <a:xfrm>
          <a:off x="0" y="0"/>
          <a:ext cx="0" cy="0"/>
          <a:chOff x="0" y="0"/>
          <a:chExt cx="0" cy="0"/>
        </a:xfrm>
      </p:grpSpPr>
      <p:sp>
        <p:nvSpPr>
          <p:cNvPr id="164" name="Google Shape;164;p4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65" name="Google Shape;165;p4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900"/>
              <a:buNone/>
              <a:defRPr sz="2900"/>
            </a:lvl1pPr>
            <a:lvl2pPr lvl="1" algn="ctr">
              <a:lnSpc>
                <a:spcPct val="100000"/>
              </a:lnSpc>
              <a:spcBef>
                <a:spcPts val="1600"/>
              </a:spcBef>
              <a:spcAft>
                <a:spcPts val="0"/>
              </a:spcAft>
              <a:buSzPts val="2900"/>
              <a:buNone/>
              <a:defRPr sz="2900"/>
            </a:lvl2pPr>
            <a:lvl3pPr lvl="2" algn="ctr">
              <a:lnSpc>
                <a:spcPct val="100000"/>
              </a:lnSpc>
              <a:spcBef>
                <a:spcPts val="1600"/>
              </a:spcBef>
              <a:spcAft>
                <a:spcPts val="0"/>
              </a:spcAft>
              <a:buSzPts val="2900"/>
              <a:buNone/>
              <a:defRPr sz="2900"/>
            </a:lvl3pPr>
            <a:lvl4pPr lvl="3" algn="ctr">
              <a:lnSpc>
                <a:spcPct val="100000"/>
              </a:lnSpc>
              <a:spcBef>
                <a:spcPts val="1600"/>
              </a:spcBef>
              <a:spcAft>
                <a:spcPts val="0"/>
              </a:spcAft>
              <a:buSzPts val="2900"/>
              <a:buNone/>
              <a:defRPr sz="2900"/>
            </a:lvl4pPr>
            <a:lvl5pPr lvl="4" algn="ctr">
              <a:lnSpc>
                <a:spcPct val="100000"/>
              </a:lnSpc>
              <a:spcBef>
                <a:spcPts val="1600"/>
              </a:spcBef>
              <a:spcAft>
                <a:spcPts val="0"/>
              </a:spcAft>
              <a:buSzPts val="2900"/>
              <a:buNone/>
              <a:defRPr sz="2900"/>
            </a:lvl5pPr>
            <a:lvl6pPr lvl="5" algn="ctr">
              <a:lnSpc>
                <a:spcPct val="100000"/>
              </a:lnSpc>
              <a:spcBef>
                <a:spcPts val="1600"/>
              </a:spcBef>
              <a:spcAft>
                <a:spcPts val="0"/>
              </a:spcAft>
              <a:buSzPts val="2900"/>
              <a:buNone/>
              <a:defRPr sz="2900"/>
            </a:lvl6pPr>
            <a:lvl7pPr lvl="6" algn="ctr">
              <a:lnSpc>
                <a:spcPct val="100000"/>
              </a:lnSpc>
              <a:spcBef>
                <a:spcPts val="1600"/>
              </a:spcBef>
              <a:spcAft>
                <a:spcPts val="0"/>
              </a:spcAft>
              <a:buSzPts val="2900"/>
              <a:buNone/>
              <a:defRPr sz="2900"/>
            </a:lvl7pPr>
            <a:lvl8pPr lvl="7" algn="ctr">
              <a:lnSpc>
                <a:spcPct val="100000"/>
              </a:lnSpc>
              <a:spcBef>
                <a:spcPts val="1600"/>
              </a:spcBef>
              <a:spcAft>
                <a:spcPts val="0"/>
              </a:spcAft>
              <a:buSzPts val="2900"/>
              <a:buNone/>
              <a:defRPr sz="2900"/>
            </a:lvl8pPr>
            <a:lvl9pPr lvl="8" algn="ctr">
              <a:lnSpc>
                <a:spcPct val="100000"/>
              </a:lnSpc>
              <a:spcBef>
                <a:spcPts val="1600"/>
              </a:spcBef>
              <a:spcAft>
                <a:spcPts val="0"/>
              </a:spcAft>
              <a:buSzPts val="2900"/>
              <a:buNone/>
              <a:defRPr sz="2900"/>
            </a:lvl9pPr>
          </a:lstStyle>
          <a:p/>
        </p:txBody>
      </p:sp>
      <p:sp>
        <p:nvSpPr>
          <p:cNvPr id="166" name="Google Shape;166;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167" name="Shape 167"/>
        <p:cNvGrpSpPr/>
        <p:nvPr/>
      </p:nvGrpSpPr>
      <p:grpSpPr>
        <a:xfrm>
          <a:off x="0" y="0"/>
          <a:ext cx="0" cy="0"/>
          <a:chOff x="0" y="0"/>
          <a:chExt cx="0" cy="0"/>
        </a:xfrm>
      </p:grpSpPr>
      <p:sp>
        <p:nvSpPr>
          <p:cNvPr id="168" name="Google Shape;168;p4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9" name="Google Shape;169;p4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p:txBody>
      </p:sp>
      <p:sp>
        <p:nvSpPr>
          <p:cNvPr id="170" name="Google Shape;17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1">
  <p:cSld name="TITLE_7_1">
    <p:spTree>
      <p:nvGrpSpPr>
        <p:cNvPr id="171" name="Shape 171"/>
        <p:cNvGrpSpPr/>
        <p:nvPr/>
      </p:nvGrpSpPr>
      <p:grpSpPr>
        <a:xfrm>
          <a:off x="0" y="0"/>
          <a:ext cx="0" cy="0"/>
          <a:chOff x="0" y="0"/>
          <a:chExt cx="0" cy="0"/>
        </a:xfrm>
      </p:grpSpPr>
      <p:sp>
        <p:nvSpPr>
          <p:cNvPr id="172" name="Google Shape;172;p4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3" name="Google Shape;173;p4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900"/>
              <a:buNone/>
              <a:defRPr sz="2900"/>
            </a:lvl1pPr>
            <a:lvl2pPr lvl="1" algn="ctr">
              <a:lnSpc>
                <a:spcPct val="100000"/>
              </a:lnSpc>
              <a:spcBef>
                <a:spcPts val="1600"/>
              </a:spcBef>
              <a:spcAft>
                <a:spcPts val="0"/>
              </a:spcAft>
              <a:buSzPts val="2900"/>
              <a:buNone/>
              <a:defRPr sz="2900"/>
            </a:lvl2pPr>
            <a:lvl3pPr lvl="2" algn="ctr">
              <a:lnSpc>
                <a:spcPct val="100000"/>
              </a:lnSpc>
              <a:spcBef>
                <a:spcPts val="1600"/>
              </a:spcBef>
              <a:spcAft>
                <a:spcPts val="0"/>
              </a:spcAft>
              <a:buSzPts val="2900"/>
              <a:buNone/>
              <a:defRPr sz="2900"/>
            </a:lvl3pPr>
            <a:lvl4pPr lvl="3" algn="ctr">
              <a:lnSpc>
                <a:spcPct val="100000"/>
              </a:lnSpc>
              <a:spcBef>
                <a:spcPts val="1600"/>
              </a:spcBef>
              <a:spcAft>
                <a:spcPts val="0"/>
              </a:spcAft>
              <a:buSzPts val="2900"/>
              <a:buNone/>
              <a:defRPr sz="2900"/>
            </a:lvl4pPr>
            <a:lvl5pPr lvl="4" algn="ctr">
              <a:lnSpc>
                <a:spcPct val="100000"/>
              </a:lnSpc>
              <a:spcBef>
                <a:spcPts val="1600"/>
              </a:spcBef>
              <a:spcAft>
                <a:spcPts val="0"/>
              </a:spcAft>
              <a:buSzPts val="2900"/>
              <a:buNone/>
              <a:defRPr sz="2900"/>
            </a:lvl5pPr>
            <a:lvl6pPr lvl="5" algn="ctr">
              <a:lnSpc>
                <a:spcPct val="100000"/>
              </a:lnSpc>
              <a:spcBef>
                <a:spcPts val="1600"/>
              </a:spcBef>
              <a:spcAft>
                <a:spcPts val="0"/>
              </a:spcAft>
              <a:buSzPts val="2900"/>
              <a:buNone/>
              <a:defRPr sz="2900"/>
            </a:lvl6pPr>
            <a:lvl7pPr lvl="6" algn="ctr">
              <a:lnSpc>
                <a:spcPct val="100000"/>
              </a:lnSpc>
              <a:spcBef>
                <a:spcPts val="1600"/>
              </a:spcBef>
              <a:spcAft>
                <a:spcPts val="0"/>
              </a:spcAft>
              <a:buSzPts val="2900"/>
              <a:buNone/>
              <a:defRPr sz="2900"/>
            </a:lvl7pPr>
            <a:lvl8pPr lvl="7" algn="ctr">
              <a:lnSpc>
                <a:spcPct val="100000"/>
              </a:lnSpc>
              <a:spcBef>
                <a:spcPts val="1600"/>
              </a:spcBef>
              <a:spcAft>
                <a:spcPts val="0"/>
              </a:spcAft>
              <a:buSzPts val="2900"/>
              <a:buNone/>
              <a:defRPr sz="2900"/>
            </a:lvl8pPr>
            <a:lvl9pPr lvl="8" algn="ctr">
              <a:lnSpc>
                <a:spcPct val="100000"/>
              </a:lnSpc>
              <a:spcBef>
                <a:spcPts val="1600"/>
              </a:spcBef>
              <a:spcAft>
                <a:spcPts val="0"/>
              </a:spcAft>
              <a:buSzPts val="2900"/>
              <a:buNone/>
              <a:defRPr sz="2900"/>
            </a:lvl9pPr>
          </a:lstStyle>
          <a:p/>
        </p:txBody>
      </p:sp>
      <p:sp>
        <p:nvSpPr>
          <p:cNvPr id="174" name="Google Shape;17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8">
    <p:spTree>
      <p:nvGrpSpPr>
        <p:cNvPr id="175" name="Shape 175"/>
        <p:cNvGrpSpPr/>
        <p:nvPr/>
      </p:nvGrpSpPr>
      <p:grpSpPr>
        <a:xfrm>
          <a:off x="0" y="0"/>
          <a:ext cx="0" cy="0"/>
          <a:chOff x="0" y="0"/>
          <a:chExt cx="0" cy="0"/>
        </a:xfrm>
      </p:grpSpPr>
      <p:sp>
        <p:nvSpPr>
          <p:cNvPr id="176" name="Google Shape;176;p50"/>
          <p:cNvSpPr txBox="1"/>
          <p:nvPr>
            <p:ph type="ctrTitle"/>
          </p:nvPr>
        </p:nvSpPr>
        <p:spPr>
          <a:xfrm>
            <a:off x="311708" y="744575"/>
            <a:ext cx="8520600" cy="2052600"/>
          </a:xfrm>
          <a:prstGeom prst="rect">
            <a:avLst/>
          </a:prstGeom>
          <a:noFill/>
          <a:ln>
            <a:noFill/>
          </a:ln>
        </p:spPr>
        <p:txBody>
          <a:bodyPr anchorCtr="0" anchor="b" bIns="92475" lIns="92475" spcFirstLastPara="1" rIns="92475" wrap="square" tIns="92475">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7" name="Google Shape;177;p50"/>
          <p:cNvSpPr txBox="1"/>
          <p:nvPr>
            <p:ph idx="1" type="subTitle"/>
          </p:nvPr>
        </p:nvSpPr>
        <p:spPr>
          <a:xfrm>
            <a:off x="311700" y="2834125"/>
            <a:ext cx="8520600" cy="792600"/>
          </a:xfrm>
          <a:prstGeom prst="rect">
            <a:avLst/>
          </a:prstGeom>
          <a:noFill/>
          <a:ln>
            <a:noFill/>
          </a:ln>
        </p:spPr>
        <p:txBody>
          <a:bodyPr anchorCtr="0" anchor="t" bIns="92475" lIns="92475" spcFirstLastPara="1" rIns="92475" wrap="square" tIns="92475">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78" name="Google Shape;178;p50"/>
          <p:cNvSpPr txBox="1"/>
          <p:nvPr>
            <p:ph idx="12" type="sldNum"/>
          </p:nvPr>
        </p:nvSpPr>
        <p:spPr>
          <a:xfrm>
            <a:off x="8472458" y="4663217"/>
            <a:ext cx="548700" cy="393600"/>
          </a:xfrm>
          <a:prstGeom prst="rect">
            <a:avLst/>
          </a:prstGeom>
          <a:noFill/>
          <a:ln>
            <a:noFill/>
          </a:ln>
        </p:spPr>
        <p:txBody>
          <a:bodyPr anchorCtr="0" anchor="ctr" bIns="92475" lIns="92475" spcFirstLastPara="1" rIns="92475" wrap="square" tIns="924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 and image title-noTab">
  <p:cSld name="4_Text and image title-noTab">
    <p:bg>
      <p:bgPr>
        <a:solidFill>
          <a:srgbClr val="DDE5ED"/>
        </a:solidFill>
      </p:bgPr>
    </p:bg>
    <p:spTree>
      <p:nvGrpSpPr>
        <p:cNvPr id="179" name="Shape 179"/>
        <p:cNvGrpSpPr/>
        <p:nvPr/>
      </p:nvGrpSpPr>
      <p:grpSpPr>
        <a:xfrm>
          <a:off x="0" y="0"/>
          <a:ext cx="0" cy="0"/>
          <a:chOff x="0" y="0"/>
          <a:chExt cx="0" cy="0"/>
        </a:xfrm>
      </p:grpSpPr>
      <p:sp>
        <p:nvSpPr>
          <p:cNvPr id="180" name="Google Shape;180;p51"/>
          <p:cNvSpPr txBox="1"/>
          <p:nvPr>
            <p:ph type="title"/>
          </p:nvPr>
        </p:nvSpPr>
        <p:spPr>
          <a:xfrm>
            <a:off x="0" y="435533"/>
            <a:ext cx="3254700" cy="590100"/>
          </a:xfrm>
          <a:prstGeom prst="rect">
            <a:avLst/>
          </a:prstGeom>
          <a:noFill/>
          <a:ln>
            <a:noFill/>
          </a:ln>
        </p:spPr>
        <p:txBody>
          <a:bodyPr anchorCtr="0" anchor="ctr" bIns="270000" lIns="324000" spcFirstLastPara="1" rIns="135000" wrap="square" tIns="270000">
            <a:noAutofit/>
          </a:bodyPr>
          <a:lstStyle>
            <a:lvl1pPr lvl="0" algn="l">
              <a:lnSpc>
                <a:spcPct val="90000"/>
              </a:lnSpc>
              <a:spcBef>
                <a:spcPts val="0"/>
              </a:spcBef>
              <a:spcAft>
                <a:spcPts val="0"/>
              </a:spcAft>
              <a:buClr>
                <a:srgbClr val="04043F"/>
              </a:buClr>
              <a:buSzPts val="3000"/>
              <a:buFont typeface="Arial"/>
              <a:buNone/>
              <a:defRPr sz="3000">
                <a:solidFill>
                  <a:srgbClr val="04043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51"/>
          <p:cNvSpPr txBox="1"/>
          <p:nvPr>
            <p:ph idx="1" type="body"/>
          </p:nvPr>
        </p:nvSpPr>
        <p:spPr>
          <a:xfrm>
            <a:off x="282179" y="3794651"/>
            <a:ext cx="2670000" cy="60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solidFill>
                  <a:srgbClr val="050540"/>
                </a:solidFill>
              </a:defRPr>
            </a:lvl1pPr>
            <a:lvl2pPr indent="-298450" lvl="1" marL="914400" algn="l">
              <a:lnSpc>
                <a:spcPct val="90000"/>
              </a:lnSpc>
              <a:spcBef>
                <a:spcPts val="400"/>
              </a:spcBef>
              <a:spcAft>
                <a:spcPts val="0"/>
              </a:spcAft>
              <a:buClr>
                <a:srgbClr val="EB0000"/>
              </a:buClr>
              <a:buSzPts val="1100"/>
              <a:buChar char="•"/>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2" name="Google Shape;182;p51"/>
          <p:cNvSpPr/>
          <p:nvPr>
            <p:ph idx="2" type="pic"/>
          </p:nvPr>
        </p:nvSpPr>
        <p:spPr>
          <a:xfrm>
            <a:off x="282179" y="2215661"/>
            <a:ext cx="2777700" cy="1389300"/>
          </a:xfrm>
          <a:prstGeom prst="rect">
            <a:avLst/>
          </a:prstGeom>
          <a:solidFill>
            <a:srgbClr val="EB0000"/>
          </a:solidFill>
          <a:ln>
            <a:noFill/>
          </a:ln>
        </p:spPr>
      </p:sp>
      <p:sp>
        <p:nvSpPr>
          <p:cNvPr id="183" name="Google Shape;183;p51"/>
          <p:cNvSpPr txBox="1"/>
          <p:nvPr>
            <p:ph idx="3" type="body"/>
          </p:nvPr>
        </p:nvSpPr>
        <p:spPr>
          <a:xfrm>
            <a:off x="3219544" y="3794651"/>
            <a:ext cx="2670000" cy="60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solidFill>
                  <a:srgbClr val="050540"/>
                </a:solidFill>
              </a:defRPr>
            </a:lvl1pPr>
            <a:lvl2pPr indent="-298450" lvl="1" marL="914400" algn="l">
              <a:lnSpc>
                <a:spcPct val="90000"/>
              </a:lnSpc>
              <a:spcBef>
                <a:spcPts val="400"/>
              </a:spcBef>
              <a:spcAft>
                <a:spcPts val="0"/>
              </a:spcAft>
              <a:buClr>
                <a:srgbClr val="EB0000"/>
              </a:buClr>
              <a:buSzPts val="1100"/>
              <a:buChar char="•"/>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51"/>
          <p:cNvSpPr txBox="1"/>
          <p:nvPr>
            <p:ph idx="4" type="body"/>
          </p:nvPr>
        </p:nvSpPr>
        <p:spPr>
          <a:xfrm>
            <a:off x="6148117" y="3794651"/>
            <a:ext cx="2670000" cy="601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solidFill>
                  <a:srgbClr val="050540"/>
                </a:solidFill>
              </a:defRPr>
            </a:lvl1pPr>
            <a:lvl2pPr indent="-298450" lvl="1" marL="914400" algn="l">
              <a:lnSpc>
                <a:spcPct val="90000"/>
              </a:lnSpc>
              <a:spcBef>
                <a:spcPts val="400"/>
              </a:spcBef>
              <a:spcAft>
                <a:spcPts val="0"/>
              </a:spcAft>
              <a:buClr>
                <a:srgbClr val="EB0000"/>
              </a:buClr>
              <a:buSzPts val="1100"/>
              <a:buFont typeface="Arial"/>
              <a:buChar char="•"/>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51"/>
          <p:cNvSpPr txBox="1"/>
          <p:nvPr>
            <p:ph idx="5" type="body"/>
          </p:nvPr>
        </p:nvSpPr>
        <p:spPr>
          <a:xfrm>
            <a:off x="282179" y="1599669"/>
            <a:ext cx="2670000" cy="554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b="1" sz="1200">
                <a:solidFill>
                  <a:srgbClr val="050540"/>
                </a:solidFill>
              </a:defRPr>
            </a:lvl1pPr>
            <a:lvl2pPr indent="-228600" lvl="1" marL="914400" algn="l">
              <a:lnSpc>
                <a:spcPct val="90000"/>
              </a:lnSpc>
              <a:spcBef>
                <a:spcPts val="400"/>
              </a:spcBef>
              <a:spcAft>
                <a:spcPts val="0"/>
              </a:spcAft>
              <a:buClr>
                <a:srgbClr val="EB0000"/>
              </a:buClr>
              <a:buSzPts val="1100"/>
              <a:buNone/>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51"/>
          <p:cNvSpPr txBox="1"/>
          <p:nvPr>
            <p:ph idx="6" type="body"/>
          </p:nvPr>
        </p:nvSpPr>
        <p:spPr>
          <a:xfrm>
            <a:off x="3237128" y="1617254"/>
            <a:ext cx="2653800" cy="554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b="1" sz="1200">
                <a:solidFill>
                  <a:srgbClr val="050540"/>
                </a:solidFill>
              </a:defRPr>
            </a:lvl1pPr>
            <a:lvl2pPr indent="-228600" lvl="1" marL="914400" algn="l">
              <a:lnSpc>
                <a:spcPct val="90000"/>
              </a:lnSpc>
              <a:spcBef>
                <a:spcPts val="400"/>
              </a:spcBef>
              <a:spcAft>
                <a:spcPts val="0"/>
              </a:spcAft>
              <a:buClr>
                <a:srgbClr val="EB0000"/>
              </a:buClr>
              <a:buSzPts val="1100"/>
              <a:buNone/>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51"/>
          <p:cNvSpPr txBox="1"/>
          <p:nvPr>
            <p:ph idx="7" type="body"/>
          </p:nvPr>
        </p:nvSpPr>
        <p:spPr>
          <a:xfrm>
            <a:off x="6148219" y="1599669"/>
            <a:ext cx="2670000" cy="554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b="1" sz="1200">
                <a:solidFill>
                  <a:srgbClr val="050540"/>
                </a:solidFill>
              </a:defRPr>
            </a:lvl1pPr>
            <a:lvl2pPr indent="-228600" lvl="1" marL="914400" algn="l">
              <a:lnSpc>
                <a:spcPct val="90000"/>
              </a:lnSpc>
              <a:spcBef>
                <a:spcPts val="400"/>
              </a:spcBef>
              <a:spcAft>
                <a:spcPts val="0"/>
              </a:spcAft>
              <a:buClr>
                <a:srgbClr val="EB0000"/>
              </a:buClr>
              <a:buSzPts val="1100"/>
              <a:buNone/>
              <a:defRPr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51"/>
          <p:cNvSpPr/>
          <p:nvPr>
            <p:ph idx="8" type="pic"/>
          </p:nvPr>
        </p:nvSpPr>
        <p:spPr>
          <a:xfrm>
            <a:off x="3159052" y="2215661"/>
            <a:ext cx="2777700" cy="1389300"/>
          </a:xfrm>
          <a:prstGeom prst="rect">
            <a:avLst/>
          </a:prstGeom>
          <a:solidFill>
            <a:srgbClr val="04043F"/>
          </a:solidFill>
          <a:ln>
            <a:noFill/>
          </a:ln>
        </p:spPr>
      </p:sp>
      <p:sp>
        <p:nvSpPr>
          <p:cNvPr id="189" name="Google Shape;189;p51"/>
          <p:cNvSpPr/>
          <p:nvPr>
            <p:ph idx="9" type="pic"/>
          </p:nvPr>
        </p:nvSpPr>
        <p:spPr>
          <a:xfrm>
            <a:off x="6030162" y="2215661"/>
            <a:ext cx="2777700" cy="1389300"/>
          </a:xfrm>
          <a:prstGeom prst="rect">
            <a:avLst/>
          </a:prstGeom>
          <a:solidFill>
            <a:srgbClr val="EB0000"/>
          </a:solidFill>
          <a:ln>
            <a:noFill/>
          </a:ln>
        </p:spPr>
      </p:sp>
      <p:sp>
        <p:nvSpPr>
          <p:cNvPr id="190" name="Google Shape;190;p51"/>
          <p:cNvSpPr txBox="1"/>
          <p:nvPr>
            <p:ph idx="13" type="body"/>
          </p:nvPr>
        </p:nvSpPr>
        <p:spPr>
          <a:xfrm>
            <a:off x="282179" y="1113588"/>
            <a:ext cx="2670000" cy="2229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b="0" sz="1200">
                <a:solidFill>
                  <a:srgbClr val="050540"/>
                </a:solidFill>
              </a:defRPr>
            </a:lvl1pPr>
            <a:lvl2pPr indent="-228600" lvl="1" marL="914400" algn="l">
              <a:lnSpc>
                <a:spcPct val="90000"/>
              </a:lnSpc>
              <a:spcBef>
                <a:spcPts val="400"/>
              </a:spcBef>
              <a:spcAft>
                <a:spcPts val="0"/>
              </a:spcAft>
              <a:buClr>
                <a:srgbClr val="EB0000"/>
              </a:buClr>
              <a:buSzPts val="1100"/>
              <a:buNone/>
              <a:defRPr b="0" sz="1100">
                <a:solidFill>
                  <a:srgbClr val="050540"/>
                </a:solidFill>
              </a:defRPr>
            </a:lvl2pPr>
            <a:lvl3pPr indent="-228600" lvl="2" marL="1371600" algn="l">
              <a:lnSpc>
                <a:spcPct val="90000"/>
              </a:lnSpc>
              <a:spcBef>
                <a:spcPts val="400"/>
              </a:spcBef>
              <a:spcAft>
                <a:spcPts val="0"/>
              </a:spcAft>
              <a:buSzPts val="1200"/>
              <a:buNone/>
              <a:defRPr/>
            </a:lvl3pPr>
            <a:lvl4pPr indent="-228600" lvl="3" marL="1828800" algn="l">
              <a:lnSpc>
                <a:spcPct val="90000"/>
              </a:lnSpc>
              <a:spcBef>
                <a:spcPts val="400"/>
              </a:spcBef>
              <a:spcAft>
                <a:spcPts val="0"/>
              </a:spcAft>
              <a:buSzPts val="1100"/>
              <a:buNone/>
              <a:defRPr/>
            </a:lvl4pPr>
            <a:lvl5pPr indent="-228600" lvl="4" marL="2286000" algn="l">
              <a:lnSpc>
                <a:spcPct val="90000"/>
              </a:lnSpc>
              <a:spcBef>
                <a:spcPts val="400"/>
              </a:spcBef>
              <a:spcAft>
                <a:spcPts val="0"/>
              </a:spcAft>
              <a:buSzPts val="9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51"/>
          <p:cNvSpPr txBox="1"/>
          <p:nvPr>
            <p:ph idx="11" type="ftr"/>
          </p:nvPr>
        </p:nvSpPr>
        <p:spPr>
          <a:xfrm>
            <a:off x="213961" y="4812506"/>
            <a:ext cx="7901400" cy="1203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rgbClr val="05054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2" name="Google Shape;192;p51"/>
          <p:cNvSpPr txBox="1"/>
          <p:nvPr>
            <p:ph idx="12" type="sldNum"/>
          </p:nvPr>
        </p:nvSpPr>
        <p:spPr>
          <a:xfrm>
            <a:off x="6831455" y="473896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4043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1 Title slide – GCS" type="title">
  <p:cSld name="TITLE">
    <p:bg>
      <p:bgPr>
        <a:solidFill>
          <a:schemeClr val="dk1"/>
        </a:solidFill>
      </p:bgPr>
    </p:bg>
    <p:spTree>
      <p:nvGrpSpPr>
        <p:cNvPr id="196" name="Shape 196"/>
        <p:cNvGrpSpPr/>
        <p:nvPr/>
      </p:nvGrpSpPr>
      <p:grpSpPr>
        <a:xfrm>
          <a:off x="0" y="0"/>
          <a:ext cx="0" cy="0"/>
          <a:chOff x="0" y="0"/>
          <a:chExt cx="0" cy="0"/>
        </a:xfrm>
      </p:grpSpPr>
      <p:sp>
        <p:nvSpPr>
          <p:cNvPr id="197" name="Google Shape;197;p16"/>
          <p:cNvSpPr txBox="1"/>
          <p:nvPr>
            <p:ph type="title"/>
          </p:nvPr>
        </p:nvSpPr>
        <p:spPr>
          <a:xfrm>
            <a:off x="540000" y="1720800"/>
            <a:ext cx="8064000" cy="1721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Helvetica Neue"/>
              <a:buNone/>
              <a:defRPr b="0" i="0" sz="3600" u="none" cap="none" strike="noStrike">
                <a:solidFill>
                  <a:schemeClr val="lt1"/>
                </a:solidFill>
                <a:latin typeface="Helvetica Neue"/>
                <a:ea typeface="Helvetica Neue"/>
                <a:cs typeface="Helvetica Neue"/>
                <a:sym typeface="Helvetica Neue"/>
              </a:defRPr>
            </a:lvl1pPr>
            <a:lvl2pPr lvl="1"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2pPr>
            <a:lvl3pPr lvl="2"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3pPr>
            <a:lvl4pPr lvl="3"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4pPr>
            <a:lvl5pPr lvl="4"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5pPr>
            <a:lvl6pPr lvl="5"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6pPr>
            <a:lvl7pPr lvl="6"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7pPr>
            <a:lvl8pPr lvl="7"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8pPr>
            <a:lvl9pPr lvl="8"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9pPr>
          </a:lstStyle>
          <a:p/>
        </p:txBody>
      </p:sp>
      <p:sp>
        <p:nvSpPr>
          <p:cNvPr id="198" name="Google Shape;198;p16"/>
          <p:cNvSpPr txBox="1"/>
          <p:nvPr>
            <p:ph idx="1" type="subTitle"/>
          </p:nvPr>
        </p:nvSpPr>
        <p:spPr>
          <a:xfrm>
            <a:off x="530200" y="3441900"/>
            <a:ext cx="8064000" cy="11661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600"/>
              </a:spcBef>
              <a:spcAft>
                <a:spcPts val="0"/>
              </a:spcAft>
              <a:buClr>
                <a:srgbClr val="75B8FF"/>
              </a:buClr>
              <a:buSzPts val="2400"/>
              <a:buNone/>
              <a:defRPr sz="2400">
                <a:solidFill>
                  <a:srgbClr val="75B8FF"/>
                </a:solidFill>
              </a:defRPr>
            </a:lvl1pPr>
            <a:lvl2pPr lvl="1" algn="ctr">
              <a:lnSpc>
                <a:spcPct val="115000"/>
              </a:lnSpc>
              <a:spcBef>
                <a:spcPts val="600"/>
              </a:spcBef>
              <a:spcAft>
                <a:spcPts val="0"/>
              </a:spcAft>
              <a:buClr>
                <a:schemeClr val="lt1"/>
              </a:buClr>
              <a:buSzPts val="2400"/>
              <a:buNone/>
              <a:defRPr sz="2400">
                <a:solidFill>
                  <a:schemeClr val="lt1"/>
                </a:solidFill>
              </a:defRPr>
            </a:lvl2pPr>
            <a:lvl3pPr lvl="2" algn="ctr">
              <a:lnSpc>
                <a:spcPct val="115000"/>
              </a:lnSpc>
              <a:spcBef>
                <a:spcPts val="600"/>
              </a:spcBef>
              <a:spcAft>
                <a:spcPts val="0"/>
              </a:spcAft>
              <a:buClr>
                <a:schemeClr val="lt1"/>
              </a:buClr>
              <a:buSzPts val="2400"/>
              <a:buNone/>
              <a:defRPr sz="2400">
                <a:solidFill>
                  <a:schemeClr val="lt1"/>
                </a:solidFill>
              </a:defRPr>
            </a:lvl3pPr>
            <a:lvl4pPr lvl="3" algn="ctr">
              <a:lnSpc>
                <a:spcPct val="115000"/>
              </a:lnSpc>
              <a:spcBef>
                <a:spcPts val="600"/>
              </a:spcBef>
              <a:spcAft>
                <a:spcPts val="0"/>
              </a:spcAft>
              <a:buClr>
                <a:schemeClr val="lt1"/>
              </a:buClr>
              <a:buSzPts val="2400"/>
              <a:buNone/>
              <a:defRPr sz="2400">
                <a:solidFill>
                  <a:schemeClr val="lt1"/>
                </a:solidFill>
              </a:defRPr>
            </a:lvl4pPr>
            <a:lvl5pPr lvl="4" algn="ctr">
              <a:lnSpc>
                <a:spcPct val="115000"/>
              </a:lnSpc>
              <a:spcBef>
                <a:spcPts val="600"/>
              </a:spcBef>
              <a:spcAft>
                <a:spcPts val="0"/>
              </a:spcAft>
              <a:buClr>
                <a:schemeClr val="lt1"/>
              </a:buClr>
              <a:buSzPts val="2400"/>
              <a:buNone/>
              <a:defRPr sz="2400">
                <a:solidFill>
                  <a:schemeClr val="lt1"/>
                </a:solidFill>
              </a:defRPr>
            </a:lvl5pPr>
            <a:lvl6pPr lvl="5" algn="ctr">
              <a:lnSpc>
                <a:spcPct val="115000"/>
              </a:lnSpc>
              <a:spcBef>
                <a:spcPts val="600"/>
              </a:spcBef>
              <a:spcAft>
                <a:spcPts val="0"/>
              </a:spcAft>
              <a:buClr>
                <a:schemeClr val="lt1"/>
              </a:buClr>
              <a:buSzPts val="2400"/>
              <a:buNone/>
              <a:defRPr sz="2400">
                <a:solidFill>
                  <a:schemeClr val="lt1"/>
                </a:solidFill>
              </a:defRPr>
            </a:lvl6pPr>
            <a:lvl7pPr lvl="6" algn="ctr">
              <a:lnSpc>
                <a:spcPct val="115000"/>
              </a:lnSpc>
              <a:spcBef>
                <a:spcPts val="600"/>
              </a:spcBef>
              <a:spcAft>
                <a:spcPts val="0"/>
              </a:spcAft>
              <a:buClr>
                <a:schemeClr val="lt1"/>
              </a:buClr>
              <a:buSzPts val="2400"/>
              <a:buNone/>
              <a:defRPr sz="2400">
                <a:solidFill>
                  <a:schemeClr val="lt1"/>
                </a:solidFill>
              </a:defRPr>
            </a:lvl7pPr>
            <a:lvl8pPr lvl="7" algn="ctr">
              <a:lnSpc>
                <a:spcPct val="115000"/>
              </a:lnSpc>
              <a:spcBef>
                <a:spcPts val="600"/>
              </a:spcBef>
              <a:spcAft>
                <a:spcPts val="0"/>
              </a:spcAft>
              <a:buClr>
                <a:schemeClr val="lt1"/>
              </a:buClr>
              <a:buSzPts val="2400"/>
              <a:buNone/>
              <a:defRPr sz="2400">
                <a:solidFill>
                  <a:schemeClr val="lt1"/>
                </a:solidFill>
              </a:defRPr>
            </a:lvl8pPr>
            <a:lvl9pPr lvl="8" algn="ctr">
              <a:lnSpc>
                <a:spcPct val="115000"/>
              </a:lnSpc>
              <a:spcBef>
                <a:spcPts val="600"/>
              </a:spcBef>
              <a:spcAft>
                <a:spcPts val="600"/>
              </a:spcAft>
              <a:buClr>
                <a:schemeClr val="lt1"/>
              </a:buClr>
              <a:buSzPts val="2400"/>
              <a:buNone/>
              <a:defRPr sz="2400">
                <a:solidFill>
                  <a:schemeClr val="lt1"/>
                </a:solidFill>
              </a:defRPr>
            </a:lvl9pPr>
          </a:lstStyle>
          <a:p/>
        </p:txBody>
      </p:sp>
      <p:sp>
        <p:nvSpPr>
          <p:cNvPr id="199" name="Google Shape;199;p1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0" name="Google Shape;200;p16"/>
          <p:cNvPicPr preferRelativeResize="0"/>
          <p:nvPr/>
        </p:nvPicPr>
        <p:blipFill rotWithShape="1">
          <a:blip r:embed="rId2">
            <a:alphaModFix/>
          </a:blip>
          <a:srcRect b="0" l="0" r="0" t="0"/>
          <a:stretch/>
        </p:blipFill>
        <p:spPr>
          <a:xfrm>
            <a:off x="586700" y="398250"/>
            <a:ext cx="997102" cy="643500"/>
          </a:xfrm>
          <a:prstGeom prst="rect">
            <a:avLst/>
          </a:prstGeom>
          <a:noFill/>
          <a:ln>
            <a:noFill/>
          </a:ln>
        </p:spPr>
      </p:pic>
    </p:spTree>
  </p:cSld>
  <p:clrMapOvr>
    <a:masterClrMapping/>
  </p:clrMapOvr>
  <p:extLst>
    <p:ext uri="{DCECCB84-F9BA-43D5-87BE-67443E8EF086}">
      <p15:sldGuideLst>
        <p15:guide id="1" orient="horz" pos="81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B 001 Title slide – UK Gov">
  <p:cSld name="TITLE_1_1">
    <p:bg>
      <p:bgPr>
        <a:solidFill>
          <a:schemeClr val="dk1"/>
        </a:solidFill>
      </p:bgPr>
    </p:bg>
    <p:spTree>
      <p:nvGrpSpPr>
        <p:cNvPr id="201" name="Shape 201"/>
        <p:cNvGrpSpPr/>
        <p:nvPr/>
      </p:nvGrpSpPr>
      <p:grpSpPr>
        <a:xfrm>
          <a:off x="0" y="0"/>
          <a:ext cx="0" cy="0"/>
          <a:chOff x="0" y="0"/>
          <a:chExt cx="0" cy="0"/>
        </a:xfrm>
      </p:grpSpPr>
      <p:pic>
        <p:nvPicPr>
          <p:cNvPr id="202" name="Google Shape;202;p52"/>
          <p:cNvPicPr preferRelativeResize="0"/>
          <p:nvPr/>
        </p:nvPicPr>
        <p:blipFill rotWithShape="1">
          <a:blip r:embed="rId2">
            <a:alphaModFix/>
          </a:blip>
          <a:srcRect b="0" l="0" r="0" t="0"/>
          <a:stretch/>
        </p:blipFill>
        <p:spPr>
          <a:xfrm>
            <a:off x="540000" y="180001"/>
            <a:ext cx="2520001" cy="859032"/>
          </a:xfrm>
          <a:prstGeom prst="rect">
            <a:avLst/>
          </a:prstGeom>
          <a:noFill/>
          <a:ln>
            <a:noFill/>
          </a:ln>
        </p:spPr>
      </p:pic>
      <p:sp>
        <p:nvSpPr>
          <p:cNvPr id="203" name="Google Shape;203;p52"/>
          <p:cNvSpPr txBox="1"/>
          <p:nvPr>
            <p:ph type="title"/>
          </p:nvPr>
        </p:nvSpPr>
        <p:spPr>
          <a:xfrm>
            <a:off x="540000" y="1720800"/>
            <a:ext cx="8064000" cy="1721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3600"/>
              <a:buFont typeface="Helvetica Neue"/>
              <a:buNone/>
              <a:defRPr b="0" i="0" sz="3600" u="none" cap="none" strike="noStrike">
                <a:solidFill>
                  <a:schemeClr val="lt1"/>
                </a:solidFill>
                <a:latin typeface="Helvetica Neue"/>
                <a:ea typeface="Helvetica Neue"/>
                <a:cs typeface="Helvetica Neue"/>
                <a:sym typeface="Helvetica Neue"/>
              </a:defRPr>
            </a:lvl1pPr>
            <a:lvl2pPr lvl="1"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2pPr>
            <a:lvl3pPr lvl="2"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3pPr>
            <a:lvl4pPr lvl="3"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4pPr>
            <a:lvl5pPr lvl="4"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5pPr>
            <a:lvl6pPr lvl="5"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6pPr>
            <a:lvl7pPr lvl="6"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7pPr>
            <a:lvl8pPr lvl="7"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8pPr>
            <a:lvl9pPr lvl="8" marR="0" rtl="0" algn="ctr">
              <a:lnSpc>
                <a:spcPct val="100000"/>
              </a:lnSpc>
              <a:spcBef>
                <a:spcPts val="0"/>
              </a:spcBef>
              <a:spcAft>
                <a:spcPts val="0"/>
              </a:spcAft>
              <a:buClr>
                <a:schemeClr val="lt1"/>
              </a:buClr>
              <a:buSzPts val="3600"/>
              <a:buFont typeface="Arial"/>
              <a:buNone/>
              <a:defRPr b="1" i="0" sz="3600" u="none" cap="none" strike="noStrike">
                <a:solidFill>
                  <a:schemeClr val="lt1"/>
                </a:solidFill>
                <a:latin typeface="Helvetica Neue"/>
                <a:ea typeface="Helvetica Neue"/>
                <a:cs typeface="Helvetica Neue"/>
                <a:sym typeface="Helvetica Neue"/>
              </a:defRPr>
            </a:lvl9pPr>
          </a:lstStyle>
          <a:p/>
        </p:txBody>
      </p:sp>
      <p:sp>
        <p:nvSpPr>
          <p:cNvPr id="204" name="Google Shape;204;p52"/>
          <p:cNvSpPr txBox="1"/>
          <p:nvPr>
            <p:ph idx="1" type="subTitle"/>
          </p:nvPr>
        </p:nvSpPr>
        <p:spPr>
          <a:xfrm>
            <a:off x="530200" y="3441900"/>
            <a:ext cx="8064000" cy="11661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600"/>
              </a:spcBef>
              <a:spcAft>
                <a:spcPts val="0"/>
              </a:spcAft>
              <a:buClr>
                <a:srgbClr val="75B8FF"/>
              </a:buClr>
              <a:buSzPts val="2400"/>
              <a:buNone/>
              <a:defRPr sz="2400">
                <a:solidFill>
                  <a:srgbClr val="75B8FF"/>
                </a:solidFill>
              </a:defRPr>
            </a:lvl1pPr>
            <a:lvl2pPr lvl="1" algn="ctr">
              <a:lnSpc>
                <a:spcPct val="115000"/>
              </a:lnSpc>
              <a:spcBef>
                <a:spcPts val="600"/>
              </a:spcBef>
              <a:spcAft>
                <a:spcPts val="0"/>
              </a:spcAft>
              <a:buClr>
                <a:schemeClr val="lt1"/>
              </a:buClr>
              <a:buSzPts val="2400"/>
              <a:buNone/>
              <a:defRPr sz="2400">
                <a:solidFill>
                  <a:schemeClr val="lt1"/>
                </a:solidFill>
              </a:defRPr>
            </a:lvl2pPr>
            <a:lvl3pPr lvl="2" algn="ctr">
              <a:lnSpc>
                <a:spcPct val="115000"/>
              </a:lnSpc>
              <a:spcBef>
                <a:spcPts val="600"/>
              </a:spcBef>
              <a:spcAft>
                <a:spcPts val="0"/>
              </a:spcAft>
              <a:buClr>
                <a:schemeClr val="lt1"/>
              </a:buClr>
              <a:buSzPts val="2400"/>
              <a:buNone/>
              <a:defRPr sz="2400">
                <a:solidFill>
                  <a:schemeClr val="lt1"/>
                </a:solidFill>
              </a:defRPr>
            </a:lvl3pPr>
            <a:lvl4pPr lvl="3" algn="ctr">
              <a:lnSpc>
                <a:spcPct val="115000"/>
              </a:lnSpc>
              <a:spcBef>
                <a:spcPts val="600"/>
              </a:spcBef>
              <a:spcAft>
                <a:spcPts val="0"/>
              </a:spcAft>
              <a:buClr>
                <a:schemeClr val="lt1"/>
              </a:buClr>
              <a:buSzPts val="2400"/>
              <a:buNone/>
              <a:defRPr sz="2400">
                <a:solidFill>
                  <a:schemeClr val="lt1"/>
                </a:solidFill>
              </a:defRPr>
            </a:lvl4pPr>
            <a:lvl5pPr lvl="4" algn="ctr">
              <a:lnSpc>
                <a:spcPct val="115000"/>
              </a:lnSpc>
              <a:spcBef>
                <a:spcPts val="600"/>
              </a:spcBef>
              <a:spcAft>
                <a:spcPts val="0"/>
              </a:spcAft>
              <a:buClr>
                <a:schemeClr val="lt1"/>
              </a:buClr>
              <a:buSzPts val="2400"/>
              <a:buNone/>
              <a:defRPr sz="2400">
                <a:solidFill>
                  <a:schemeClr val="lt1"/>
                </a:solidFill>
              </a:defRPr>
            </a:lvl5pPr>
            <a:lvl6pPr lvl="5" algn="ctr">
              <a:lnSpc>
                <a:spcPct val="115000"/>
              </a:lnSpc>
              <a:spcBef>
                <a:spcPts val="600"/>
              </a:spcBef>
              <a:spcAft>
                <a:spcPts val="0"/>
              </a:spcAft>
              <a:buClr>
                <a:schemeClr val="lt1"/>
              </a:buClr>
              <a:buSzPts val="2400"/>
              <a:buNone/>
              <a:defRPr sz="2400">
                <a:solidFill>
                  <a:schemeClr val="lt1"/>
                </a:solidFill>
              </a:defRPr>
            </a:lvl6pPr>
            <a:lvl7pPr lvl="6" algn="ctr">
              <a:lnSpc>
                <a:spcPct val="115000"/>
              </a:lnSpc>
              <a:spcBef>
                <a:spcPts val="600"/>
              </a:spcBef>
              <a:spcAft>
                <a:spcPts val="0"/>
              </a:spcAft>
              <a:buClr>
                <a:schemeClr val="lt1"/>
              </a:buClr>
              <a:buSzPts val="2400"/>
              <a:buNone/>
              <a:defRPr sz="2400">
                <a:solidFill>
                  <a:schemeClr val="lt1"/>
                </a:solidFill>
              </a:defRPr>
            </a:lvl7pPr>
            <a:lvl8pPr lvl="7" algn="ctr">
              <a:lnSpc>
                <a:spcPct val="115000"/>
              </a:lnSpc>
              <a:spcBef>
                <a:spcPts val="600"/>
              </a:spcBef>
              <a:spcAft>
                <a:spcPts val="0"/>
              </a:spcAft>
              <a:buClr>
                <a:schemeClr val="lt1"/>
              </a:buClr>
              <a:buSzPts val="2400"/>
              <a:buNone/>
              <a:defRPr sz="2400">
                <a:solidFill>
                  <a:schemeClr val="lt1"/>
                </a:solidFill>
              </a:defRPr>
            </a:lvl8pPr>
            <a:lvl9pPr lvl="8" algn="ctr">
              <a:lnSpc>
                <a:spcPct val="115000"/>
              </a:lnSpc>
              <a:spcBef>
                <a:spcPts val="600"/>
              </a:spcBef>
              <a:spcAft>
                <a:spcPts val="600"/>
              </a:spcAft>
              <a:buClr>
                <a:schemeClr val="lt1"/>
              </a:buClr>
              <a:buSzPts val="2400"/>
              <a:buNone/>
              <a:defRPr sz="2400">
                <a:solidFill>
                  <a:schemeClr val="lt1"/>
                </a:solidFill>
              </a:defRPr>
            </a:lvl9pPr>
          </a:lstStyle>
          <a:p/>
        </p:txBody>
      </p:sp>
      <p:sp>
        <p:nvSpPr>
          <p:cNvPr id="205" name="Google Shape;205;p52"/>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2"/>
          <p:cNvSpPr txBox="1"/>
          <p:nvPr>
            <p:ph idx="12" type="sldNum"/>
          </p:nvPr>
        </p:nvSpPr>
        <p:spPr>
          <a:xfrm>
            <a:off x="8556784" y="47498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8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2 Section header – GCS ">
  <p:cSld name="SECTION_HEADER_6">
    <p:spTree>
      <p:nvGrpSpPr>
        <p:cNvPr id="207" name="Shape 207"/>
        <p:cNvGrpSpPr/>
        <p:nvPr/>
      </p:nvGrpSpPr>
      <p:grpSpPr>
        <a:xfrm>
          <a:off x="0" y="0"/>
          <a:ext cx="0" cy="0"/>
          <a:chOff x="0" y="0"/>
          <a:chExt cx="0" cy="0"/>
        </a:xfrm>
      </p:grpSpPr>
      <p:sp>
        <p:nvSpPr>
          <p:cNvPr id="208" name="Google Shape;208;p53"/>
          <p:cNvSpPr/>
          <p:nvPr/>
        </p:nvSpPr>
        <p:spPr>
          <a:xfrm>
            <a:off x="0" y="0"/>
            <a:ext cx="9144000" cy="3441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53"/>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10" name="Google Shape;210;p53"/>
          <p:cNvPicPr preferRelativeResize="0"/>
          <p:nvPr/>
        </p:nvPicPr>
        <p:blipFill rotWithShape="1">
          <a:blip r:embed="rId2">
            <a:alphaModFix/>
          </a:blip>
          <a:srcRect b="0" l="0" r="0" t="0"/>
          <a:stretch/>
        </p:blipFill>
        <p:spPr>
          <a:xfrm>
            <a:off x="540000" y="180000"/>
            <a:ext cx="997102" cy="643500"/>
          </a:xfrm>
          <a:prstGeom prst="rect">
            <a:avLst/>
          </a:prstGeom>
          <a:noFill/>
          <a:ln>
            <a:noFill/>
          </a:ln>
        </p:spPr>
      </p:pic>
      <p:sp>
        <p:nvSpPr>
          <p:cNvPr id="211" name="Google Shape;211;p53"/>
          <p:cNvSpPr txBox="1"/>
          <p:nvPr>
            <p:ph type="title"/>
          </p:nvPr>
        </p:nvSpPr>
        <p:spPr>
          <a:xfrm>
            <a:off x="3060000" y="1720800"/>
            <a:ext cx="5544000" cy="17208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lt1"/>
              </a:buClr>
              <a:buSzPts val="2400"/>
              <a:buFont typeface="Helvetica Neue"/>
              <a:buNone/>
              <a:defRPr b="0" i="0" sz="2400" u="none" cap="none" strike="noStrike">
                <a:solidFill>
                  <a:schemeClr val="lt1"/>
                </a:solidFill>
                <a:latin typeface="Helvetica Neue"/>
                <a:ea typeface="Helvetica Neue"/>
                <a:cs typeface="Helvetica Neue"/>
                <a:sym typeface="Helvetica Neue"/>
              </a:defRPr>
            </a:lvl1pPr>
            <a:lvl2pPr lvl="1"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2pPr>
            <a:lvl3pPr lvl="2"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3pPr>
            <a:lvl4pPr lvl="3"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4pPr>
            <a:lvl5pPr lvl="4"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5pPr>
            <a:lvl6pPr lvl="5"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6pPr>
            <a:lvl7pPr lvl="6"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7pPr>
            <a:lvl8pPr lvl="7"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8pPr>
            <a:lvl9pPr lvl="8"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9pPr>
          </a:lstStyle>
          <a:p/>
        </p:txBody>
      </p:sp>
      <p:sp>
        <p:nvSpPr>
          <p:cNvPr id="212" name="Google Shape;212;p53"/>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B 002 Section header – UK Gov ">
  <p:cSld name="SECTION_HEADER_6_1">
    <p:spTree>
      <p:nvGrpSpPr>
        <p:cNvPr id="213" name="Shape 213"/>
        <p:cNvGrpSpPr/>
        <p:nvPr/>
      </p:nvGrpSpPr>
      <p:grpSpPr>
        <a:xfrm>
          <a:off x="0" y="0"/>
          <a:ext cx="0" cy="0"/>
          <a:chOff x="0" y="0"/>
          <a:chExt cx="0" cy="0"/>
        </a:xfrm>
      </p:grpSpPr>
      <p:sp>
        <p:nvSpPr>
          <p:cNvPr id="214" name="Google Shape;214;p54"/>
          <p:cNvSpPr/>
          <p:nvPr/>
        </p:nvSpPr>
        <p:spPr>
          <a:xfrm>
            <a:off x="0" y="0"/>
            <a:ext cx="9144000" cy="3441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54"/>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16" name="Google Shape;216;p54"/>
          <p:cNvPicPr preferRelativeResize="0"/>
          <p:nvPr/>
        </p:nvPicPr>
        <p:blipFill rotWithShape="1">
          <a:blip r:embed="rId2">
            <a:alphaModFix/>
          </a:blip>
          <a:srcRect b="0" l="0" r="0" t="0"/>
          <a:stretch/>
        </p:blipFill>
        <p:spPr>
          <a:xfrm>
            <a:off x="540000" y="180000"/>
            <a:ext cx="1887745" cy="643501"/>
          </a:xfrm>
          <a:prstGeom prst="rect">
            <a:avLst/>
          </a:prstGeom>
          <a:noFill/>
          <a:ln>
            <a:noFill/>
          </a:ln>
        </p:spPr>
      </p:pic>
      <p:sp>
        <p:nvSpPr>
          <p:cNvPr id="217" name="Google Shape;217;p54"/>
          <p:cNvSpPr txBox="1"/>
          <p:nvPr>
            <p:ph type="title"/>
          </p:nvPr>
        </p:nvSpPr>
        <p:spPr>
          <a:xfrm>
            <a:off x="3060000" y="1720800"/>
            <a:ext cx="5544000" cy="17208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lt1"/>
              </a:buClr>
              <a:buSzPts val="2400"/>
              <a:buFont typeface="Helvetica Neue"/>
              <a:buNone/>
              <a:defRPr b="0" i="0" sz="2400" u="none" cap="none" strike="noStrike">
                <a:solidFill>
                  <a:schemeClr val="lt1"/>
                </a:solidFill>
                <a:latin typeface="Helvetica Neue"/>
                <a:ea typeface="Helvetica Neue"/>
                <a:cs typeface="Helvetica Neue"/>
                <a:sym typeface="Helvetica Neue"/>
              </a:defRPr>
            </a:lvl1pPr>
            <a:lvl2pPr lvl="1"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2pPr>
            <a:lvl3pPr lvl="2"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3pPr>
            <a:lvl4pPr lvl="3"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4pPr>
            <a:lvl5pPr lvl="4"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5pPr>
            <a:lvl6pPr lvl="5"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6pPr>
            <a:lvl7pPr lvl="6"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7pPr>
            <a:lvl8pPr lvl="7"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8pPr>
            <a:lvl9pPr lvl="8" marR="0" rtl="0"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Helvetica Neue"/>
                <a:ea typeface="Helvetica Neue"/>
                <a:cs typeface="Helvetica Neue"/>
                <a:sym typeface="Helvetica Neue"/>
              </a:defRPr>
            </a:lvl9pPr>
          </a:lstStyle>
          <a:p/>
        </p:txBody>
      </p:sp>
      <p:sp>
        <p:nvSpPr>
          <p:cNvPr id="218" name="Google Shape;218;p5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3 Content – GCS">
  <p:cSld name="SECTION_HEADER_1">
    <p:spTree>
      <p:nvGrpSpPr>
        <p:cNvPr id="219" name="Shape 219"/>
        <p:cNvGrpSpPr/>
        <p:nvPr/>
      </p:nvGrpSpPr>
      <p:grpSpPr>
        <a:xfrm>
          <a:off x="0" y="0"/>
          <a:ext cx="0" cy="0"/>
          <a:chOff x="0" y="0"/>
          <a:chExt cx="0" cy="0"/>
        </a:xfrm>
      </p:grpSpPr>
      <p:sp>
        <p:nvSpPr>
          <p:cNvPr id="220" name="Google Shape;220;p55"/>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5"/>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22" name="Google Shape;222;p55"/>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223" name="Google Shape;223;p55"/>
          <p:cNvSpPr txBox="1"/>
          <p:nvPr>
            <p:ph idx="1" type="body"/>
          </p:nvPr>
        </p:nvSpPr>
        <p:spPr>
          <a:xfrm>
            <a:off x="540000" y="1720800"/>
            <a:ext cx="80643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24" name="Google Shape;224;p55"/>
          <p:cNvSpPr txBox="1"/>
          <p:nvPr>
            <p:ph type="title"/>
          </p:nvPr>
        </p:nvSpPr>
        <p:spPr>
          <a:xfrm>
            <a:off x="539625" y="1084875"/>
            <a:ext cx="80643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sp>
        <p:nvSpPr>
          <p:cNvPr id="225" name="Google Shape;225;p55"/>
          <p:cNvSpPr txBox="1"/>
          <p:nvPr>
            <p:ph idx="2"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26" name="Google Shape;226;p55"/>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B 003 Content – UK Gov">
  <p:cSld name="SECTION_HEADER_1_1">
    <p:spTree>
      <p:nvGrpSpPr>
        <p:cNvPr id="227" name="Shape 227"/>
        <p:cNvGrpSpPr/>
        <p:nvPr/>
      </p:nvGrpSpPr>
      <p:grpSpPr>
        <a:xfrm>
          <a:off x="0" y="0"/>
          <a:ext cx="0" cy="0"/>
          <a:chOff x="0" y="0"/>
          <a:chExt cx="0" cy="0"/>
        </a:xfrm>
      </p:grpSpPr>
      <p:sp>
        <p:nvSpPr>
          <p:cNvPr id="228" name="Google Shape;228;p56"/>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56"/>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
        <p:nvSpPr>
          <p:cNvPr id="230" name="Google Shape;230;p56"/>
          <p:cNvSpPr txBox="1"/>
          <p:nvPr>
            <p:ph idx="1" type="body"/>
          </p:nvPr>
        </p:nvSpPr>
        <p:spPr>
          <a:xfrm>
            <a:off x="540000" y="1720800"/>
            <a:ext cx="80643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31" name="Google Shape;231;p56"/>
          <p:cNvSpPr txBox="1"/>
          <p:nvPr>
            <p:ph type="title"/>
          </p:nvPr>
        </p:nvSpPr>
        <p:spPr>
          <a:xfrm>
            <a:off x="539625" y="1084875"/>
            <a:ext cx="80643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pic>
        <p:nvPicPr>
          <p:cNvPr id="232" name="Google Shape;232;p56"/>
          <p:cNvPicPr preferRelativeResize="0"/>
          <p:nvPr/>
        </p:nvPicPr>
        <p:blipFill rotWithShape="1">
          <a:blip r:embed="rId2">
            <a:alphaModFix/>
          </a:blip>
          <a:srcRect b="0" l="0" r="0" t="0"/>
          <a:stretch/>
        </p:blipFill>
        <p:spPr>
          <a:xfrm>
            <a:off x="540000" y="180000"/>
            <a:ext cx="1584125" cy="539999"/>
          </a:xfrm>
          <a:prstGeom prst="rect">
            <a:avLst/>
          </a:prstGeom>
          <a:noFill/>
          <a:ln>
            <a:noFill/>
          </a:ln>
        </p:spPr>
      </p:pic>
      <p:sp>
        <p:nvSpPr>
          <p:cNvPr id="233" name="Google Shape;233;p56"/>
          <p:cNvSpPr txBox="1"/>
          <p:nvPr>
            <p:ph idx="2"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34" name="Google Shape;234;p5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4 Content – GCS">
  <p:cSld name="SECTION_HEADER_1_2">
    <p:spTree>
      <p:nvGrpSpPr>
        <p:cNvPr id="235" name="Shape 235"/>
        <p:cNvGrpSpPr/>
        <p:nvPr/>
      </p:nvGrpSpPr>
      <p:grpSpPr>
        <a:xfrm>
          <a:off x="0" y="0"/>
          <a:ext cx="0" cy="0"/>
          <a:chOff x="0" y="0"/>
          <a:chExt cx="0" cy="0"/>
        </a:xfrm>
      </p:grpSpPr>
      <p:sp>
        <p:nvSpPr>
          <p:cNvPr id="236" name="Google Shape;236;p57"/>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57"/>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38" name="Google Shape;238;p57"/>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239" name="Google Shape;239;p57"/>
          <p:cNvSpPr txBox="1"/>
          <p:nvPr>
            <p:ph idx="1"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40" name="Google Shape;240;p57"/>
          <p:cNvSpPr txBox="1"/>
          <p:nvPr>
            <p:ph idx="2" type="body"/>
          </p:nvPr>
        </p:nvSpPr>
        <p:spPr>
          <a:xfrm>
            <a:off x="539993" y="1720800"/>
            <a:ext cx="39600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41" name="Google Shape;241;p57"/>
          <p:cNvSpPr txBox="1"/>
          <p:nvPr>
            <p:ph type="title"/>
          </p:nvPr>
        </p:nvSpPr>
        <p:spPr>
          <a:xfrm>
            <a:off x="539625" y="1084875"/>
            <a:ext cx="39600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sp>
        <p:nvSpPr>
          <p:cNvPr id="242" name="Google Shape;242;p57"/>
          <p:cNvSpPr txBox="1"/>
          <p:nvPr>
            <p:ph idx="3" type="body"/>
          </p:nvPr>
        </p:nvSpPr>
        <p:spPr>
          <a:xfrm>
            <a:off x="4645343" y="1720800"/>
            <a:ext cx="39597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43" name="Google Shape;243;p57"/>
          <p:cNvSpPr txBox="1"/>
          <p:nvPr>
            <p:ph idx="4" type="title"/>
          </p:nvPr>
        </p:nvSpPr>
        <p:spPr>
          <a:xfrm>
            <a:off x="4644975" y="1084875"/>
            <a:ext cx="39597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sp>
        <p:nvSpPr>
          <p:cNvPr id="244" name="Google Shape;244;p57"/>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B 004 Content – UK Gov">
  <p:cSld name="SECTION_HEADER_1_1_1">
    <p:spTree>
      <p:nvGrpSpPr>
        <p:cNvPr id="245" name="Shape 245"/>
        <p:cNvGrpSpPr/>
        <p:nvPr/>
      </p:nvGrpSpPr>
      <p:grpSpPr>
        <a:xfrm>
          <a:off x="0" y="0"/>
          <a:ext cx="0" cy="0"/>
          <a:chOff x="0" y="0"/>
          <a:chExt cx="0" cy="0"/>
        </a:xfrm>
      </p:grpSpPr>
      <p:sp>
        <p:nvSpPr>
          <p:cNvPr id="246" name="Google Shape;246;p58"/>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58"/>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48" name="Google Shape;248;p58"/>
          <p:cNvPicPr preferRelativeResize="0"/>
          <p:nvPr/>
        </p:nvPicPr>
        <p:blipFill rotWithShape="1">
          <a:blip r:embed="rId2">
            <a:alphaModFix/>
          </a:blip>
          <a:srcRect b="0" l="0" r="0" t="0"/>
          <a:stretch/>
        </p:blipFill>
        <p:spPr>
          <a:xfrm>
            <a:off x="540000" y="180000"/>
            <a:ext cx="1584125" cy="539999"/>
          </a:xfrm>
          <a:prstGeom prst="rect">
            <a:avLst/>
          </a:prstGeom>
          <a:noFill/>
          <a:ln>
            <a:noFill/>
          </a:ln>
        </p:spPr>
      </p:pic>
      <p:sp>
        <p:nvSpPr>
          <p:cNvPr id="249" name="Google Shape;249;p58"/>
          <p:cNvSpPr txBox="1"/>
          <p:nvPr>
            <p:ph idx="1"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50" name="Google Shape;250;p58"/>
          <p:cNvSpPr txBox="1"/>
          <p:nvPr>
            <p:ph idx="2" type="body"/>
          </p:nvPr>
        </p:nvSpPr>
        <p:spPr>
          <a:xfrm>
            <a:off x="539993" y="1720800"/>
            <a:ext cx="39600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51" name="Google Shape;251;p58"/>
          <p:cNvSpPr txBox="1"/>
          <p:nvPr>
            <p:ph type="title"/>
          </p:nvPr>
        </p:nvSpPr>
        <p:spPr>
          <a:xfrm>
            <a:off x="539625" y="1084875"/>
            <a:ext cx="39600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sp>
        <p:nvSpPr>
          <p:cNvPr id="252" name="Google Shape;252;p58"/>
          <p:cNvSpPr txBox="1"/>
          <p:nvPr>
            <p:ph idx="3" type="body"/>
          </p:nvPr>
        </p:nvSpPr>
        <p:spPr>
          <a:xfrm>
            <a:off x="4645343" y="1720800"/>
            <a:ext cx="3959700" cy="2887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600"/>
              </a:spcBef>
              <a:spcAft>
                <a:spcPts val="0"/>
              </a:spcAft>
              <a:buClr>
                <a:schemeClr val="dk1"/>
              </a:buClr>
              <a:buSzPts val="1800"/>
              <a:buChar char="●"/>
              <a:defRPr>
                <a:solidFill>
                  <a:schemeClr val="dk1"/>
                </a:solidFill>
              </a:defRPr>
            </a:lvl1pPr>
            <a:lvl2pPr indent="-317500" lvl="1" marL="914400" algn="l">
              <a:lnSpc>
                <a:spcPct val="115000"/>
              </a:lnSpc>
              <a:spcBef>
                <a:spcPts val="600"/>
              </a:spcBef>
              <a:spcAft>
                <a:spcPts val="0"/>
              </a:spcAft>
              <a:buClr>
                <a:schemeClr val="dk1"/>
              </a:buClr>
              <a:buSzPts val="1400"/>
              <a:buChar char="○"/>
              <a:defRPr>
                <a:solidFill>
                  <a:schemeClr val="dk1"/>
                </a:solidFill>
              </a:defRPr>
            </a:lvl2pPr>
            <a:lvl3pPr indent="-317500" lvl="2" marL="1371600" algn="l">
              <a:lnSpc>
                <a:spcPct val="115000"/>
              </a:lnSpc>
              <a:spcBef>
                <a:spcPts val="600"/>
              </a:spcBef>
              <a:spcAft>
                <a:spcPts val="0"/>
              </a:spcAft>
              <a:buClr>
                <a:schemeClr val="dk1"/>
              </a:buClr>
              <a:buSzPts val="1400"/>
              <a:buChar char="■"/>
              <a:defRPr>
                <a:solidFill>
                  <a:schemeClr val="dk1"/>
                </a:solidFill>
              </a:defRPr>
            </a:lvl3pPr>
            <a:lvl4pPr indent="-317500" lvl="3" marL="1828800" algn="l">
              <a:lnSpc>
                <a:spcPct val="115000"/>
              </a:lnSpc>
              <a:spcBef>
                <a:spcPts val="600"/>
              </a:spcBef>
              <a:spcAft>
                <a:spcPts val="0"/>
              </a:spcAft>
              <a:buClr>
                <a:schemeClr val="dk1"/>
              </a:buClr>
              <a:buSzPts val="1400"/>
              <a:buChar char="●"/>
              <a:defRPr>
                <a:solidFill>
                  <a:schemeClr val="dk1"/>
                </a:solidFill>
              </a:defRPr>
            </a:lvl4pPr>
            <a:lvl5pPr indent="-317500" lvl="4" marL="2286000" algn="l">
              <a:lnSpc>
                <a:spcPct val="115000"/>
              </a:lnSpc>
              <a:spcBef>
                <a:spcPts val="600"/>
              </a:spcBef>
              <a:spcAft>
                <a:spcPts val="0"/>
              </a:spcAft>
              <a:buClr>
                <a:schemeClr val="dk1"/>
              </a:buClr>
              <a:buSzPts val="1400"/>
              <a:buChar char="○"/>
              <a:defRPr>
                <a:solidFill>
                  <a:schemeClr val="dk1"/>
                </a:solidFill>
              </a:defRPr>
            </a:lvl5pPr>
            <a:lvl6pPr indent="-304800" lvl="5" marL="2743200" algn="l">
              <a:lnSpc>
                <a:spcPct val="115000"/>
              </a:lnSpc>
              <a:spcBef>
                <a:spcPts val="600"/>
              </a:spcBef>
              <a:spcAft>
                <a:spcPts val="0"/>
              </a:spcAft>
              <a:buClr>
                <a:schemeClr val="dk1"/>
              </a:buClr>
              <a:buSzPts val="1200"/>
              <a:buChar char="■"/>
              <a:defRPr>
                <a:solidFill>
                  <a:schemeClr val="dk1"/>
                </a:solidFill>
              </a:defRPr>
            </a:lvl6pPr>
            <a:lvl7pPr indent="-304800" lvl="6" marL="3200400" algn="l">
              <a:lnSpc>
                <a:spcPct val="115000"/>
              </a:lnSpc>
              <a:spcBef>
                <a:spcPts val="600"/>
              </a:spcBef>
              <a:spcAft>
                <a:spcPts val="0"/>
              </a:spcAft>
              <a:buClr>
                <a:schemeClr val="dk1"/>
              </a:buClr>
              <a:buSzPts val="1200"/>
              <a:buChar char="●"/>
              <a:defRPr>
                <a:solidFill>
                  <a:schemeClr val="dk1"/>
                </a:solidFill>
              </a:defRPr>
            </a:lvl7pPr>
            <a:lvl8pPr indent="-292100" lvl="7" marL="3657600" algn="l">
              <a:lnSpc>
                <a:spcPct val="115000"/>
              </a:lnSpc>
              <a:spcBef>
                <a:spcPts val="600"/>
              </a:spcBef>
              <a:spcAft>
                <a:spcPts val="0"/>
              </a:spcAft>
              <a:buClr>
                <a:schemeClr val="dk1"/>
              </a:buClr>
              <a:buSzPts val="1000"/>
              <a:buChar char="○"/>
              <a:defRPr>
                <a:solidFill>
                  <a:schemeClr val="dk1"/>
                </a:solidFill>
              </a:defRPr>
            </a:lvl8pPr>
            <a:lvl9pPr indent="-292100" lvl="8" marL="4114800" algn="l">
              <a:lnSpc>
                <a:spcPct val="115000"/>
              </a:lnSpc>
              <a:spcBef>
                <a:spcPts val="600"/>
              </a:spcBef>
              <a:spcAft>
                <a:spcPts val="600"/>
              </a:spcAft>
              <a:buClr>
                <a:schemeClr val="dk1"/>
              </a:buClr>
              <a:buSzPts val="1000"/>
              <a:buChar char="■"/>
              <a:defRPr>
                <a:solidFill>
                  <a:schemeClr val="dk1"/>
                </a:solidFill>
              </a:defRPr>
            </a:lvl9pPr>
          </a:lstStyle>
          <a:p/>
        </p:txBody>
      </p:sp>
      <p:sp>
        <p:nvSpPr>
          <p:cNvPr id="253" name="Google Shape;253;p58"/>
          <p:cNvSpPr txBox="1"/>
          <p:nvPr>
            <p:ph idx="4" type="title"/>
          </p:nvPr>
        </p:nvSpPr>
        <p:spPr>
          <a:xfrm>
            <a:off x="4644975" y="1084875"/>
            <a:ext cx="3959700" cy="63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rgbClr val="000000"/>
                </a:solidFill>
                <a:latin typeface="Helvetica Neue"/>
                <a:ea typeface="Helvetica Neue"/>
                <a:cs typeface="Helvetica Neue"/>
                <a:sym typeface="Helvetica Neue"/>
              </a:defRPr>
            </a:lvl9pPr>
          </a:lstStyle>
          <a:p/>
        </p:txBody>
      </p:sp>
      <p:sp>
        <p:nvSpPr>
          <p:cNvPr id="254" name="Google Shape;254;p58"/>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 007 Blank – GCS">
  <p:cSld name="TITLE_AND_BODY_2_2">
    <p:spTree>
      <p:nvGrpSpPr>
        <p:cNvPr id="255" name="Shape 255"/>
        <p:cNvGrpSpPr/>
        <p:nvPr/>
      </p:nvGrpSpPr>
      <p:grpSpPr>
        <a:xfrm>
          <a:off x="0" y="0"/>
          <a:ext cx="0" cy="0"/>
          <a:chOff x="0" y="0"/>
          <a:chExt cx="0" cy="0"/>
        </a:xfrm>
      </p:grpSpPr>
      <p:sp>
        <p:nvSpPr>
          <p:cNvPr id="256" name="Google Shape;256;p59"/>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9"/>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58" name="Google Shape;258;p59"/>
          <p:cNvPicPr preferRelativeResize="0"/>
          <p:nvPr/>
        </p:nvPicPr>
        <p:blipFill rotWithShape="1">
          <a:blip r:embed="rId2">
            <a:alphaModFix/>
          </a:blip>
          <a:srcRect b="0" l="0" r="0" t="0"/>
          <a:stretch/>
        </p:blipFill>
        <p:spPr>
          <a:xfrm>
            <a:off x="540000" y="180000"/>
            <a:ext cx="836727" cy="540000"/>
          </a:xfrm>
          <a:prstGeom prst="rect">
            <a:avLst/>
          </a:prstGeom>
          <a:noFill/>
          <a:ln>
            <a:noFill/>
          </a:ln>
        </p:spPr>
      </p:pic>
      <p:sp>
        <p:nvSpPr>
          <p:cNvPr id="259" name="Google Shape;259;p59"/>
          <p:cNvSpPr txBox="1"/>
          <p:nvPr>
            <p:ph idx="1"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60" name="Google Shape;260;p59"/>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B 007 Blank – UK Gov">
  <p:cSld name="TITLE_AND_BODY_2_2_1">
    <p:spTree>
      <p:nvGrpSpPr>
        <p:cNvPr id="261" name="Shape 261"/>
        <p:cNvGrpSpPr/>
        <p:nvPr/>
      </p:nvGrpSpPr>
      <p:grpSpPr>
        <a:xfrm>
          <a:off x="0" y="0"/>
          <a:ext cx="0" cy="0"/>
          <a:chOff x="0" y="0"/>
          <a:chExt cx="0" cy="0"/>
        </a:xfrm>
      </p:grpSpPr>
      <p:sp>
        <p:nvSpPr>
          <p:cNvPr id="262" name="Google Shape;262;p60"/>
          <p:cNvSpPr/>
          <p:nvPr/>
        </p:nvSpPr>
        <p:spPr>
          <a:xfrm>
            <a:off x="0" y="0"/>
            <a:ext cx="9144000" cy="841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60"/>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pic>
        <p:nvPicPr>
          <p:cNvPr id="264" name="Google Shape;264;p60"/>
          <p:cNvPicPr preferRelativeResize="0"/>
          <p:nvPr/>
        </p:nvPicPr>
        <p:blipFill rotWithShape="1">
          <a:blip r:embed="rId2">
            <a:alphaModFix/>
          </a:blip>
          <a:srcRect b="0" l="0" r="0" t="0"/>
          <a:stretch/>
        </p:blipFill>
        <p:spPr>
          <a:xfrm>
            <a:off x="540000" y="180000"/>
            <a:ext cx="1584125" cy="539999"/>
          </a:xfrm>
          <a:prstGeom prst="rect">
            <a:avLst/>
          </a:prstGeom>
          <a:noFill/>
          <a:ln>
            <a:noFill/>
          </a:ln>
        </p:spPr>
      </p:pic>
      <p:sp>
        <p:nvSpPr>
          <p:cNvPr id="265" name="Google Shape;265;p60"/>
          <p:cNvSpPr txBox="1"/>
          <p:nvPr>
            <p:ph idx="1" type="subTitle"/>
          </p:nvPr>
        </p:nvSpPr>
        <p:spPr>
          <a:xfrm>
            <a:off x="3060000" y="171300"/>
            <a:ext cx="5544000" cy="540000"/>
          </a:xfrm>
          <a:prstGeom prst="rect">
            <a:avLst/>
          </a:prstGeom>
          <a:noFill/>
          <a:ln>
            <a:noFill/>
          </a:ln>
        </p:spPr>
        <p:txBody>
          <a:bodyPr anchorCtr="0" anchor="ctr" bIns="18000" lIns="18000" spcFirstLastPara="1" rIns="18000" wrap="square" tIns="1800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b="1" sz="1800">
                <a:solidFill>
                  <a:schemeClr val="lt1"/>
                </a:solidFill>
              </a:defRPr>
            </a:lvl2pPr>
            <a:lvl3pPr lvl="2" algn="r">
              <a:lnSpc>
                <a:spcPct val="115000"/>
              </a:lnSpc>
              <a:spcBef>
                <a:spcPts val="600"/>
              </a:spcBef>
              <a:spcAft>
                <a:spcPts val="0"/>
              </a:spcAft>
              <a:buClr>
                <a:schemeClr val="lt1"/>
              </a:buClr>
              <a:buSzPts val="1800"/>
              <a:buNone/>
              <a:defRPr b="1" sz="1800">
                <a:solidFill>
                  <a:schemeClr val="lt1"/>
                </a:solidFill>
              </a:defRPr>
            </a:lvl3pPr>
            <a:lvl4pPr lvl="3" algn="r">
              <a:lnSpc>
                <a:spcPct val="115000"/>
              </a:lnSpc>
              <a:spcBef>
                <a:spcPts val="600"/>
              </a:spcBef>
              <a:spcAft>
                <a:spcPts val="0"/>
              </a:spcAft>
              <a:buClr>
                <a:schemeClr val="lt1"/>
              </a:buClr>
              <a:buSzPts val="1800"/>
              <a:buNone/>
              <a:defRPr b="1" sz="1800">
                <a:solidFill>
                  <a:schemeClr val="lt1"/>
                </a:solidFill>
              </a:defRPr>
            </a:lvl4pPr>
            <a:lvl5pPr lvl="4" algn="r">
              <a:lnSpc>
                <a:spcPct val="115000"/>
              </a:lnSpc>
              <a:spcBef>
                <a:spcPts val="600"/>
              </a:spcBef>
              <a:spcAft>
                <a:spcPts val="0"/>
              </a:spcAft>
              <a:buClr>
                <a:schemeClr val="lt1"/>
              </a:buClr>
              <a:buSzPts val="1800"/>
              <a:buNone/>
              <a:defRPr b="1" sz="1800">
                <a:solidFill>
                  <a:schemeClr val="lt1"/>
                </a:solidFill>
              </a:defRPr>
            </a:lvl5pPr>
            <a:lvl6pPr lvl="5" algn="r">
              <a:lnSpc>
                <a:spcPct val="115000"/>
              </a:lnSpc>
              <a:spcBef>
                <a:spcPts val="600"/>
              </a:spcBef>
              <a:spcAft>
                <a:spcPts val="0"/>
              </a:spcAft>
              <a:buClr>
                <a:schemeClr val="lt1"/>
              </a:buClr>
              <a:buSzPts val="1800"/>
              <a:buNone/>
              <a:defRPr b="1" sz="1800">
                <a:solidFill>
                  <a:schemeClr val="lt1"/>
                </a:solidFill>
              </a:defRPr>
            </a:lvl6pPr>
            <a:lvl7pPr lvl="6" algn="r">
              <a:lnSpc>
                <a:spcPct val="115000"/>
              </a:lnSpc>
              <a:spcBef>
                <a:spcPts val="600"/>
              </a:spcBef>
              <a:spcAft>
                <a:spcPts val="0"/>
              </a:spcAft>
              <a:buClr>
                <a:schemeClr val="lt1"/>
              </a:buClr>
              <a:buSzPts val="1800"/>
              <a:buNone/>
              <a:defRPr b="1" sz="1800">
                <a:solidFill>
                  <a:schemeClr val="lt1"/>
                </a:solidFill>
              </a:defRPr>
            </a:lvl7pPr>
            <a:lvl8pPr lvl="7" algn="r">
              <a:lnSpc>
                <a:spcPct val="115000"/>
              </a:lnSpc>
              <a:spcBef>
                <a:spcPts val="600"/>
              </a:spcBef>
              <a:spcAft>
                <a:spcPts val="0"/>
              </a:spcAft>
              <a:buClr>
                <a:schemeClr val="lt1"/>
              </a:buClr>
              <a:buSzPts val="1800"/>
              <a:buNone/>
              <a:defRPr b="1" sz="1800">
                <a:solidFill>
                  <a:schemeClr val="lt1"/>
                </a:solidFill>
              </a:defRPr>
            </a:lvl8pPr>
            <a:lvl9pPr lvl="8" algn="r">
              <a:lnSpc>
                <a:spcPct val="115000"/>
              </a:lnSpc>
              <a:spcBef>
                <a:spcPts val="600"/>
              </a:spcBef>
              <a:spcAft>
                <a:spcPts val="600"/>
              </a:spcAft>
              <a:buClr>
                <a:schemeClr val="lt1"/>
              </a:buClr>
              <a:buSzPts val="1800"/>
              <a:buNone/>
              <a:defRPr b="1" sz="1800">
                <a:solidFill>
                  <a:schemeClr val="lt1"/>
                </a:solidFill>
              </a:defRPr>
            </a:lvl9pPr>
          </a:lstStyle>
          <a:p/>
        </p:txBody>
      </p:sp>
      <p:sp>
        <p:nvSpPr>
          <p:cNvPr id="266" name="Google Shape;266;p60"/>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267" name="Shape 267"/>
        <p:cNvGrpSpPr/>
        <p:nvPr/>
      </p:nvGrpSpPr>
      <p:grpSpPr>
        <a:xfrm>
          <a:off x="0" y="0"/>
          <a:ext cx="0" cy="0"/>
          <a:chOff x="0" y="0"/>
          <a:chExt cx="0" cy="0"/>
        </a:xfrm>
      </p:grpSpPr>
      <p:sp>
        <p:nvSpPr>
          <p:cNvPr id="268" name="Google Shape;268;p6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269" name="Google Shape;269;p6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600"/>
              </a:spcBef>
              <a:spcAft>
                <a:spcPts val="0"/>
              </a:spcAft>
              <a:buSzPts val="2800"/>
              <a:buNone/>
              <a:defRPr sz="2800"/>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p:txBody>
      </p:sp>
      <p:sp>
        <p:nvSpPr>
          <p:cNvPr id="270" name="Google Shape;270;p61"/>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9" name="Google Shape;3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5" name="Google Shape;45;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theme" Target="../theme/theme3.xml"/><Relationship Id="rId25" Type="http://schemas.openxmlformats.org/officeDocument/2006/relationships/slideLayout" Target="../slideLayouts/slideLayout37.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1"/>
          <p:cNvPicPr preferRelativeResize="0"/>
          <p:nvPr/>
        </p:nvPicPr>
        <p:blipFill rotWithShape="1">
          <a:blip r:embed="rId1">
            <a:alphaModFix/>
          </a:blip>
          <a:srcRect b="0" l="0" r="0" t="0"/>
          <a:stretch/>
        </p:blipFill>
        <p:spPr>
          <a:xfrm>
            <a:off x="105925" y="109823"/>
            <a:ext cx="646025" cy="5289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3" name="Shape 193"/>
        <p:cNvGrpSpPr/>
        <p:nvPr/>
      </p:nvGrpSpPr>
      <p:grpSpPr>
        <a:xfrm>
          <a:off x="0" y="0"/>
          <a:ext cx="0" cy="0"/>
          <a:chOff x="0" y="0"/>
          <a:chExt cx="0" cy="0"/>
        </a:xfrm>
      </p:grpSpPr>
      <p:sp>
        <p:nvSpPr>
          <p:cNvPr id="194" name="Google Shape;194;p15"/>
          <p:cNvSpPr txBox="1"/>
          <p:nvPr>
            <p:ph idx="1" type="body"/>
          </p:nvPr>
        </p:nvSpPr>
        <p:spPr>
          <a:xfrm>
            <a:off x="540000" y="823500"/>
            <a:ext cx="8064000" cy="3856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600"/>
              </a:spcBef>
              <a:spcAft>
                <a:spcPts val="0"/>
              </a:spcAft>
              <a:buClr>
                <a:schemeClr val="dk1"/>
              </a:buClr>
              <a:buSzPts val="1800"/>
              <a:buFont typeface="Helvetica Neue"/>
              <a:buChar char="●"/>
              <a:defRPr b="0" i="0" sz="1800" u="none" cap="none" strike="noStrike">
                <a:solidFill>
                  <a:schemeClr val="dk1"/>
                </a:solidFill>
                <a:latin typeface="Helvetica Neue"/>
                <a:ea typeface="Helvetica Neue"/>
                <a:cs typeface="Helvetica Neue"/>
                <a:sym typeface="Helvetica Neue"/>
              </a:defRPr>
            </a:lvl1pPr>
            <a:lvl2pPr indent="-317500" lvl="1" marL="914400" marR="0" rtl="0" algn="l">
              <a:lnSpc>
                <a:spcPct val="115000"/>
              </a:lnSpc>
              <a:spcBef>
                <a:spcPts val="6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2pPr>
            <a:lvl3pPr indent="-317500" lvl="2" marL="1371600" marR="0" rtl="0" algn="l">
              <a:lnSpc>
                <a:spcPct val="115000"/>
              </a:lnSpc>
              <a:spcBef>
                <a:spcPts val="6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115000"/>
              </a:lnSpc>
              <a:spcBef>
                <a:spcPts val="6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115000"/>
              </a:lnSpc>
              <a:spcBef>
                <a:spcPts val="6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5pPr>
            <a:lvl6pPr indent="-304800" lvl="5" marL="2743200" marR="0" rtl="0" algn="l">
              <a:lnSpc>
                <a:spcPct val="115000"/>
              </a:lnSpc>
              <a:spcBef>
                <a:spcPts val="6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115000"/>
              </a:lnSpc>
              <a:spcBef>
                <a:spcPts val="6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292100" lvl="7" marL="3657600" marR="0" rtl="0" algn="l">
              <a:lnSpc>
                <a:spcPct val="115000"/>
              </a:lnSpc>
              <a:spcBef>
                <a:spcPts val="600"/>
              </a:spcBef>
              <a:spcAft>
                <a:spcPts val="0"/>
              </a:spcAft>
              <a:buClr>
                <a:schemeClr val="dk1"/>
              </a:buClr>
              <a:buSzPts val="1000"/>
              <a:buFont typeface="Helvetica Neue"/>
              <a:buChar char="○"/>
              <a:defRPr b="0" i="0" sz="1000" u="none" cap="none" strike="noStrike">
                <a:solidFill>
                  <a:schemeClr val="dk1"/>
                </a:solidFill>
                <a:latin typeface="Helvetica Neue"/>
                <a:ea typeface="Helvetica Neue"/>
                <a:cs typeface="Helvetica Neue"/>
                <a:sym typeface="Helvetica Neue"/>
              </a:defRPr>
            </a:lvl8pPr>
            <a:lvl9pPr indent="-292100" lvl="8" marL="4114800" marR="0" rtl="0" algn="l">
              <a:lnSpc>
                <a:spcPct val="115000"/>
              </a:lnSpc>
              <a:spcBef>
                <a:spcPts val="600"/>
              </a:spcBef>
              <a:spcAft>
                <a:spcPts val="600"/>
              </a:spcAft>
              <a:buClr>
                <a:schemeClr val="dk1"/>
              </a:buClr>
              <a:buSzPts val="1000"/>
              <a:buFont typeface="Helvetica Neue"/>
              <a:buChar char="■"/>
              <a:defRPr b="0" i="0" sz="1000" u="none" cap="none" strike="noStrike">
                <a:solidFill>
                  <a:schemeClr val="dk1"/>
                </a:solidFill>
                <a:latin typeface="Helvetica Neue"/>
                <a:ea typeface="Helvetica Neue"/>
                <a:cs typeface="Helvetica Neue"/>
                <a:sym typeface="Helvetica Neue"/>
              </a:defRPr>
            </a:lvl9pPr>
          </a:lstStyle>
          <a:p/>
        </p:txBody>
      </p:sp>
      <p:sp>
        <p:nvSpPr>
          <p:cNvPr id="195" name="Google Shape;195;p15"/>
          <p:cNvSpPr txBox="1"/>
          <p:nvPr>
            <p:ph idx="12" type="sldNum"/>
          </p:nvPr>
        </p:nvSpPr>
        <p:spPr>
          <a:xfrm>
            <a:off x="8140800" y="4734000"/>
            <a:ext cx="463200" cy="2520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15:clr>
            <a:srgbClr val="EA4335"/>
          </p15:clr>
        </p15:guide>
        <p15:guide id="2" orient="horz" pos="3240">
          <p15:clr>
            <a:srgbClr val="EA4335"/>
          </p15:clr>
        </p15:guide>
        <p15:guide id="3">
          <p15:clr>
            <a:srgbClr val="EA4335"/>
          </p15:clr>
        </p15:guide>
        <p15:guide id="4" pos="5760">
          <p15:clr>
            <a:srgbClr val="EA4335"/>
          </p15:clr>
        </p15:guide>
        <p15:guide id="5" orient="horz" pos="113">
          <p15:clr>
            <a:srgbClr val="EA4335"/>
          </p15:clr>
        </p15:guide>
        <p15:guide id="6" orient="horz" pos="519">
          <p15:clr>
            <a:srgbClr val="EA4335"/>
          </p15:clr>
        </p15:guide>
        <p15:guide id="7" pos="340">
          <p15:clr>
            <a:srgbClr val="EA4335"/>
          </p15:clr>
        </p15:guide>
        <p15:guide id="8" pos="5420">
          <p15:clr>
            <a:srgbClr val="EA4335"/>
          </p15:clr>
        </p15:guide>
        <p15:guide id="9" pos="2880">
          <p15:clr>
            <a:srgbClr val="EA4335"/>
          </p15:clr>
        </p15:guide>
        <p15:guide id="10" pos="1928">
          <p15:clr>
            <a:srgbClr val="EA4335"/>
          </p15:clr>
        </p15:guide>
        <p15:guide id="11" pos="3855">
          <p15:clr>
            <a:srgbClr val="EA4335"/>
          </p15:clr>
        </p15:guide>
        <p15:guide id="12" orient="horz" pos="454">
          <p15:clr>
            <a:srgbClr val="EA4335"/>
          </p15:clr>
        </p15:guide>
        <p15:guide id="13" orient="horz" pos="1620">
          <p15:clr>
            <a:srgbClr val="EA4335"/>
          </p15:clr>
        </p15:guide>
        <p15:guide id="14" orient="horz" pos="3141">
          <p15:clr>
            <a:srgbClr val="EA4335"/>
          </p15:clr>
        </p15:guide>
        <p15:guide id="15" orient="horz" pos="3206">
          <p15:clr>
            <a:srgbClr val="EA4335"/>
          </p15:clr>
        </p15:guide>
        <p15:guide id="16" orient="horz" pos="2982">
          <p15:clr>
            <a:srgbClr val="EA4335"/>
          </p15:clr>
        </p15:guide>
        <p15:guide id="17" orient="horz" pos="1084">
          <p15:clr>
            <a:srgbClr val="EA4335"/>
          </p15:clr>
        </p15:guide>
        <p15:guide id="18" orient="horz" pos="2168">
          <p15:clr>
            <a:srgbClr val="EA4335"/>
          </p15:clr>
        </p15:guide>
        <p15:guide id="19" orient="horz" pos="6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s://gcs.civilservice.gov.uk/publications/gcs-evaluation-cyc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f51b857432_0_3"/>
          <p:cNvSpPr txBox="1"/>
          <p:nvPr/>
        </p:nvSpPr>
        <p:spPr>
          <a:xfrm>
            <a:off x="479525" y="1680681"/>
            <a:ext cx="6746400" cy="112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chemeClr val="lt1"/>
                </a:solidFill>
                <a:latin typeface="Proxima Nova Extrabold"/>
                <a:ea typeface="Proxima Nova Extrabold"/>
                <a:cs typeface="Proxima Nova Extrabold"/>
                <a:sym typeface="Proxima Nova Extrabold"/>
              </a:rPr>
              <a:t>[Campaign name]</a:t>
            </a:r>
            <a:endParaRPr b="0" i="0" sz="3400" u="none" cap="none" strike="noStrike">
              <a:solidFill>
                <a:schemeClr val="lt1"/>
              </a:solidFill>
              <a:latin typeface="Proxima Nova Extrabold"/>
              <a:ea typeface="Proxima Nova Extrabold"/>
              <a:cs typeface="Proxima Nova Extrabold"/>
              <a:sym typeface="Proxima Nova Extrabold"/>
            </a:endParaRPr>
          </a:p>
          <a:p>
            <a:pPr indent="0" lvl="0" marL="0" marR="0" rtl="0" algn="l">
              <a:lnSpc>
                <a:spcPct val="100000"/>
              </a:lnSpc>
              <a:spcBef>
                <a:spcPts val="0"/>
              </a:spcBef>
              <a:spcAft>
                <a:spcPts val="0"/>
              </a:spcAft>
              <a:buClr>
                <a:srgbClr val="000000"/>
              </a:buClr>
              <a:buSzPts val="2700"/>
              <a:buFont typeface="Arial"/>
              <a:buNone/>
            </a:pPr>
            <a:r>
              <a:rPr b="0" i="0" lang="en-GB" sz="2700" u="none" cap="none" strike="noStrike">
                <a:solidFill>
                  <a:schemeClr val="lt1"/>
                </a:solidFill>
                <a:latin typeface="Proxima Nova"/>
                <a:ea typeface="Proxima Nova"/>
                <a:cs typeface="Proxima Nova"/>
                <a:sym typeface="Proxima Nova"/>
              </a:rPr>
              <a:t>Comms Evaluation </a:t>
            </a:r>
            <a:endParaRPr b="0" i="0" sz="2700" u="none" cap="none" strike="noStrike">
              <a:solidFill>
                <a:schemeClr val="lt1"/>
              </a:solidFill>
              <a:latin typeface="Proxima Nova"/>
              <a:ea typeface="Proxima Nova"/>
              <a:cs typeface="Proxima Nova"/>
              <a:sym typeface="Proxima Nova"/>
            </a:endParaRPr>
          </a:p>
        </p:txBody>
      </p:sp>
      <p:sp>
        <p:nvSpPr>
          <p:cNvPr id="276" name="Google Shape;276;g2f51b857432_0_3"/>
          <p:cNvSpPr txBox="1"/>
          <p:nvPr/>
        </p:nvSpPr>
        <p:spPr>
          <a:xfrm>
            <a:off x="479525" y="3620500"/>
            <a:ext cx="83172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Proxima Nova"/>
                <a:ea typeface="Proxima Nova"/>
                <a:cs typeface="Proxima Nova"/>
                <a:sym typeface="Proxima Nova"/>
              </a:rPr>
              <a:t>[department name]</a:t>
            </a:r>
            <a:endParaRPr b="1" i="0" sz="18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Proxima Nova"/>
                <a:ea typeface="Proxima Nova"/>
                <a:cs typeface="Proxima Nova"/>
                <a:sym typeface="Proxima Nova"/>
              </a:rPr>
              <a:t>[month] [year]</a:t>
            </a:r>
            <a:endParaRPr b="1" i="0" sz="18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Proxima Nova"/>
                <a:ea typeface="Proxima Nova"/>
                <a:cs typeface="Proxima Nova"/>
                <a:sym typeface="Proxima Nova"/>
              </a:rPr>
              <a:t>OFFICIAL - SENSITIVE - FOR HMG USE ONLY</a:t>
            </a:r>
            <a:endParaRPr b="1" i="0" sz="1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2" name="Shape 412"/>
        <p:cNvGrpSpPr/>
        <p:nvPr/>
      </p:nvGrpSpPr>
      <p:grpSpPr>
        <a:xfrm>
          <a:off x="0" y="0"/>
          <a:ext cx="0" cy="0"/>
          <a:chOff x="0" y="0"/>
          <a:chExt cx="0" cy="0"/>
        </a:xfrm>
      </p:grpSpPr>
      <p:sp>
        <p:nvSpPr>
          <p:cNvPr id="413" name="Google Shape;413;p10"/>
          <p:cNvSpPr txBox="1"/>
          <p:nvPr/>
        </p:nvSpPr>
        <p:spPr>
          <a:xfrm>
            <a:off x="471300" y="4656650"/>
            <a:ext cx="820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chemeClr val="lt1"/>
                </a:solidFill>
                <a:latin typeface="Proxima Nova"/>
                <a:ea typeface="Proxima Nova"/>
                <a:cs typeface="Proxima Nova"/>
                <a:sym typeface="Proxima Nova"/>
              </a:rPr>
              <a:t>OFFICIAL - SENSITIVE - FOR HMG USE ONLY</a:t>
            </a:r>
            <a:endParaRPr b="0" i="0" sz="600" u="none" cap="none" strike="noStrike">
              <a:solidFill>
                <a:schemeClr val="lt1"/>
              </a:solidFill>
              <a:latin typeface="Proxima Nova"/>
              <a:ea typeface="Proxima Nova"/>
              <a:cs typeface="Proxima Nova"/>
              <a:sym typeface="Proxima Nova"/>
            </a:endParaRPr>
          </a:p>
        </p:txBody>
      </p:sp>
      <p:sp>
        <p:nvSpPr>
          <p:cNvPr id="414" name="Google Shape;414;p10"/>
          <p:cNvSpPr txBox="1"/>
          <p:nvPr/>
        </p:nvSpPr>
        <p:spPr>
          <a:xfrm>
            <a:off x="471300" y="1303150"/>
            <a:ext cx="820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Proxima Nova"/>
                <a:ea typeface="Proxima Nova"/>
                <a:cs typeface="Proxima Nova"/>
                <a:sym typeface="Proxima Nova"/>
              </a:rPr>
              <a:t>For more information:</a:t>
            </a:r>
            <a:endParaRPr b="0" i="0" sz="1200" u="none" cap="none" strike="noStrike">
              <a:solidFill>
                <a:schemeClr val="lt1"/>
              </a:solidFill>
              <a:latin typeface="Proxima Nova"/>
              <a:ea typeface="Proxima Nova"/>
              <a:cs typeface="Proxima Nova"/>
              <a:sym typeface="Proxima Nova"/>
            </a:endParaRPr>
          </a:p>
        </p:txBody>
      </p:sp>
      <p:sp>
        <p:nvSpPr>
          <p:cNvPr id="415" name="Google Shape;415;p10"/>
          <p:cNvSpPr txBox="1"/>
          <p:nvPr/>
        </p:nvSpPr>
        <p:spPr>
          <a:xfrm>
            <a:off x="471300" y="428735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a:ea typeface="Proxima Nova"/>
                <a:cs typeface="Proxima Nova"/>
                <a:sym typeface="Proxima Nova"/>
              </a:rPr>
              <a:t>[month] [year]</a:t>
            </a:r>
            <a:endParaRPr b="0" i="0" sz="1400" u="none" cap="none" strike="noStrike">
              <a:solidFill>
                <a:srgbClr val="000000"/>
              </a:solidFill>
              <a:latin typeface="Arial"/>
              <a:ea typeface="Arial"/>
              <a:cs typeface="Arial"/>
              <a:sym typeface="Arial"/>
            </a:endParaRPr>
          </a:p>
        </p:txBody>
      </p:sp>
      <p:sp>
        <p:nvSpPr>
          <p:cNvPr id="416" name="Google Shape;416;p10"/>
          <p:cNvSpPr txBox="1"/>
          <p:nvPr/>
        </p:nvSpPr>
        <p:spPr>
          <a:xfrm>
            <a:off x="471300" y="2887500"/>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Proxima Nova"/>
                <a:ea typeface="Proxima Nova"/>
                <a:cs typeface="Proxima Nova"/>
                <a:sym typeface="Proxima Nova"/>
              </a:rPr>
              <a:t>GCS Applied Data and Insight Team</a:t>
            </a:r>
            <a:endParaRPr b="0" i="0" sz="1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a:ea typeface="Proxima Nova"/>
                <a:cs typeface="Proxima Nova"/>
                <a:sym typeface="Proxima Nova"/>
              </a:rPr>
              <a:t>adi@cabinetoffice.gov.uk</a:t>
            </a:r>
            <a:endParaRPr b="0" i="0" sz="1400" u="none" cap="none" strike="noStrike">
              <a:solidFill>
                <a:srgbClr val="000000"/>
              </a:solidFill>
              <a:latin typeface="Arial"/>
              <a:ea typeface="Arial"/>
              <a:cs typeface="Arial"/>
              <a:sym typeface="Arial"/>
            </a:endParaRPr>
          </a:p>
        </p:txBody>
      </p:sp>
      <p:sp>
        <p:nvSpPr>
          <p:cNvPr id="417" name="Google Shape;417;p10"/>
          <p:cNvSpPr txBox="1"/>
          <p:nvPr/>
        </p:nvSpPr>
        <p:spPr>
          <a:xfrm>
            <a:off x="471300" y="1839125"/>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Proxima Nova"/>
                <a:ea typeface="Proxima Nova"/>
                <a:cs typeface="Proxima Nova"/>
                <a:sym typeface="Proxima Nova"/>
              </a:rPr>
              <a:t>[representative]</a:t>
            </a:r>
            <a:endParaRPr b="0" i="0" sz="1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a:ea typeface="Proxima Nova"/>
                <a:cs typeface="Proxima Nova"/>
                <a:sym typeface="Proxima Nova"/>
              </a:rPr>
              <a:t>[email]</a:t>
            </a:r>
            <a:endParaRPr b="1" i="0" sz="1200" u="none" cap="none" strike="noStrike">
              <a:solidFill>
                <a:schemeClr val="lt1"/>
              </a:solidFill>
              <a:latin typeface="Proxima Nova"/>
              <a:ea typeface="Proxima Nova"/>
              <a:cs typeface="Proxima Nova"/>
              <a:sym typeface="Proxima Nova"/>
            </a:endParaRPr>
          </a:p>
        </p:txBody>
      </p:sp>
      <p:sp>
        <p:nvSpPr>
          <p:cNvPr id="418" name="Google Shape;418;p10"/>
          <p:cNvSpPr txBox="1"/>
          <p:nvPr/>
        </p:nvSpPr>
        <p:spPr>
          <a:xfrm>
            <a:off x="3471300" y="1839125"/>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Proxima Nova"/>
                <a:ea typeface="Proxima Nova"/>
                <a:cs typeface="Proxima Nova"/>
                <a:sym typeface="Proxima Nova"/>
              </a:rPr>
              <a:t>[representative]</a:t>
            </a:r>
            <a:endParaRPr b="0" i="0" sz="1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a:ea typeface="Proxima Nova"/>
                <a:cs typeface="Proxima Nova"/>
                <a:sym typeface="Proxima Nova"/>
              </a:rPr>
              <a:t>[email]</a:t>
            </a:r>
            <a:endParaRPr b="1" i="0" sz="1200" u="none" cap="none" strike="noStrike">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[Project name] – at a glance</a:t>
            </a:r>
            <a:endParaRPr b="1" i="0" sz="2100" u="none" cap="none" strike="noStrike">
              <a:solidFill>
                <a:schemeClr val="lt1"/>
              </a:solidFill>
              <a:latin typeface="Proxima Nova"/>
              <a:ea typeface="Proxima Nova"/>
              <a:cs typeface="Proxima Nova"/>
              <a:sym typeface="Proxima Nova"/>
            </a:endParaRPr>
          </a:p>
        </p:txBody>
      </p:sp>
      <p:sp>
        <p:nvSpPr>
          <p:cNvPr id="282" name="Google Shape;282;p2"/>
          <p:cNvSpPr/>
          <p:nvPr/>
        </p:nvSpPr>
        <p:spPr>
          <a:xfrm>
            <a:off x="132675" y="2974100"/>
            <a:ext cx="3555600" cy="751500"/>
          </a:xfrm>
          <a:prstGeom prst="roundRect">
            <a:avLst>
              <a:gd fmla="val 7392"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200" u="sng" cap="none" strike="noStrike">
                <a:solidFill>
                  <a:schemeClr val="dk1"/>
                </a:solidFill>
                <a:latin typeface="Proxima Nova Extrabold"/>
                <a:ea typeface="Proxima Nova Extrabold"/>
                <a:cs typeface="Proxima Nova Extrabold"/>
                <a:sym typeface="Proxima Nova Extrabold"/>
              </a:rPr>
              <a:t>Objectives</a:t>
            </a:r>
            <a:endParaRPr b="0" i="0" sz="1200" u="sng" cap="none" strike="noStrike">
              <a:solidFill>
                <a:schemeClr val="dk1"/>
              </a:solidFill>
              <a:latin typeface="Proxima Nova Extrabold"/>
              <a:ea typeface="Proxima Nova Extrabold"/>
              <a:cs typeface="Proxima Nova Extrabold"/>
              <a:sym typeface="Proxima Nova Extrabold"/>
            </a:endParaRPr>
          </a:p>
          <a:p>
            <a:pPr indent="0" lvl="0" marL="0" marR="0" rtl="0" algn="l">
              <a:lnSpc>
                <a:spcPct val="100000"/>
              </a:lnSpc>
              <a:spcBef>
                <a:spcPts val="0"/>
              </a:spcBef>
              <a:spcAft>
                <a:spcPts val="0"/>
              </a:spcAft>
              <a:buClr>
                <a:schemeClr val="dk1"/>
              </a:buClr>
              <a:buSzPts val="1100"/>
              <a:buFont typeface="Arial"/>
              <a:buNone/>
            </a:pPr>
            <a:r>
              <a:rPr b="0" i="1" lang="en-GB" sz="900" u="none" cap="none" strike="noStrike">
                <a:solidFill>
                  <a:schemeClr val="dk1"/>
                </a:solidFill>
                <a:latin typeface="Proxima Nova"/>
                <a:ea typeface="Proxima Nova"/>
                <a:cs typeface="Proxima Nova"/>
                <a:sym typeface="Proxima Nova"/>
              </a:rPr>
              <a:t>Campaign objective(s)</a:t>
            </a:r>
            <a:endParaRPr b="0" i="1" sz="1400" u="sng" cap="none" strike="noStrike">
              <a:solidFill>
                <a:schemeClr val="dk1"/>
              </a:solidFill>
              <a:latin typeface="Proxima Nova Extrabold"/>
              <a:ea typeface="Proxima Nova Extrabold"/>
              <a:cs typeface="Proxima Nova Extrabold"/>
              <a:sym typeface="Proxima Nova Extrabold"/>
            </a:endParaRPr>
          </a:p>
        </p:txBody>
      </p:sp>
      <p:sp>
        <p:nvSpPr>
          <p:cNvPr id="283" name="Google Shape;283;p2"/>
          <p:cNvSpPr/>
          <p:nvPr/>
        </p:nvSpPr>
        <p:spPr>
          <a:xfrm>
            <a:off x="132675" y="3803400"/>
            <a:ext cx="3555600" cy="1185000"/>
          </a:xfrm>
          <a:prstGeom prst="roundRect">
            <a:avLst>
              <a:gd fmla="val 6430"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200" u="sng" cap="none" strike="noStrike">
                <a:solidFill>
                  <a:schemeClr val="dk1"/>
                </a:solidFill>
                <a:latin typeface="Proxima Nova Extrabold"/>
                <a:ea typeface="Proxima Nova Extrabold"/>
                <a:cs typeface="Proxima Nova Extrabold"/>
                <a:sym typeface="Proxima Nova Extrabold"/>
              </a:rPr>
              <a:t>Target Audience: </a:t>
            </a:r>
            <a:endParaRPr b="0" i="0" sz="1200" u="sng" cap="none" strike="noStrike">
              <a:solidFill>
                <a:schemeClr val="dk1"/>
              </a:solidFill>
              <a:latin typeface="Proxima Nova Extrabold"/>
              <a:ea typeface="Proxima Nova Extrabold"/>
              <a:cs typeface="Proxima Nova Extrabold"/>
              <a:sym typeface="Proxima Nova Extrabold"/>
            </a:endParaRPr>
          </a:p>
          <a:p>
            <a:pPr indent="0" lvl="0" marL="0" marR="0" rtl="0" algn="l">
              <a:lnSpc>
                <a:spcPct val="100000"/>
              </a:lnSpc>
              <a:spcBef>
                <a:spcPts val="0"/>
              </a:spcBef>
              <a:spcAft>
                <a:spcPts val="0"/>
              </a:spcAft>
              <a:buClr>
                <a:schemeClr val="dk1"/>
              </a:buClr>
              <a:buSzPts val="1100"/>
              <a:buFont typeface="Arial"/>
              <a:buNone/>
            </a:pPr>
            <a:r>
              <a:rPr b="0" i="1" lang="en-GB" sz="900" u="none" cap="none" strike="noStrike">
                <a:solidFill>
                  <a:schemeClr val="dk1"/>
                </a:solidFill>
                <a:latin typeface="Proxima Nova"/>
                <a:ea typeface="Proxima Nova"/>
                <a:cs typeface="Proxima Nova"/>
                <a:sym typeface="Proxima Nova"/>
              </a:rPr>
              <a:t>Brief outline of target audience demographics, behaviours, beliefs etc</a:t>
            </a:r>
            <a:endParaRPr b="0" i="1" sz="9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t/>
            </a:r>
            <a:endParaRPr b="0" i="0" sz="900" u="none" cap="none" strike="noStrike">
              <a:solidFill>
                <a:schemeClr val="dk1"/>
              </a:solidFill>
              <a:latin typeface="Proxima Nova"/>
              <a:ea typeface="Proxima Nova"/>
              <a:cs typeface="Proxima Nova"/>
              <a:sym typeface="Proxima Nova"/>
            </a:endParaRPr>
          </a:p>
        </p:txBody>
      </p:sp>
      <p:sp>
        <p:nvSpPr>
          <p:cNvPr id="284" name="Google Shape;284;p2"/>
          <p:cNvSpPr/>
          <p:nvPr/>
        </p:nvSpPr>
        <p:spPr>
          <a:xfrm>
            <a:off x="3818575" y="896325"/>
            <a:ext cx="5217900" cy="885900"/>
          </a:xfrm>
          <a:prstGeom prst="roundRect">
            <a:avLst>
              <a:gd fmla="val 7600"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0000">
            <a:noAutofit/>
          </a:bodyPr>
          <a:lstStyle/>
          <a:p>
            <a:pPr indent="0" lvl="0" marL="0" marR="0" rtl="0" algn="l">
              <a:lnSpc>
                <a:spcPct val="100000"/>
              </a:lnSpc>
              <a:spcBef>
                <a:spcPts val="0"/>
              </a:spcBef>
              <a:spcAft>
                <a:spcPts val="0"/>
              </a:spcAft>
              <a:buClr>
                <a:schemeClr val="dk1"/>
              </a:buClr>
              <a:buSzPts val="1100"/>
              <a:buFont typeface="Arial"/>
              <a:buNone/>
            </a:pPr>
            <a:r>
              <a:rPr b="0" i="0" lang="en-GB" sz="1200" u="sng" cap="none" strike="noStrike">
                <a:solidFill>
                  <a:schemeClr val="dk1"/>
                </a:solidFill>
                <a:latin typeface="Proxima Nova Extrabold"/>
                <a:ea typeface="Proxima Nova Extrabold"/>
                <a:cs typeface="Proxima Nova Extrabold"/>
                <a:sym typeface="Proxima Nova Extrabold"/>
              </a:rPr>
              <a:t>Innovations</a:t>
            </a:r>
            <a:endParaRPr b="0" i="0" sz="1200" u="sng" cap="none" strike="noStrike">
              <a:solidFill>
                <a:schemeClr val="dk1"/>
              </a:solidFill>
              <a:latin typeface="Proxima Nova Extrabold"/>
              <a:ea typeface="Proxima Nova Extrabold"/>
              <a:cs typeface="Proxima Nova Extrabold"/>
              <a:sym typeface="Proxima Nova Extrabold"/>
            </a:endParaRPr>
          </a:p>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chemeClr val="dk1"/>
                </a:solidFill>
                <a:latin typeface="Proxima Nova"/>
                <a:ea typeface="Proxima Nova"/>
                <a:cs typeface="Proxima Nova"/>
                <a:sym typeface="Proxima Nova"/>
              </a:rPr>
              <a:t>Where applicable, include innovative approaches, such as establishing new media partnerships or utilising new technology </a:t>
            </a:r>
            <a:endParaRPr b="0" i="1" sz="900" u="none" cap="none" strike="noStrike">
              <a:solidFill>
                <a:schemeClr val="dk1"/>
              </a:solidFill>
              <a:latin typeface="Proxima Nova"/>
              <a:ea typeface="Proxima Nova"/>
              <a:cs typeface="Proxima Nova"/>
              <a:sym typeface="Proxima Nova"/>
            </a:endParaRPr>
          </a:p>
        </p:txBody>
      </p:sp>
      <p:sp>
        <p:nvSpPr>
          <p:cNvPr id="285" name="Google Shape;285;p2"/>
          <p:cNvSpPr/>
          <p:nvPr/>
        </p:nvSpPr>
        <p:spPr>
          <a:xfrm>
            <a:off x="3818575" y="1853622"/>
            <a:ext cx="5217900" cy="1872000"/>
          </a:xfrm>
          <a:prstGeom prst="roundRect">
            <a:avLst>
              <a:gd fmla="val 2957"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roxima Nova"/>
              <a:ea typeface="Proxima Nova"/>
              <a:cs typeface="Proxima Nova"/>
              <a:sym typeface="Proxima Nova"/>
            </a:endParaRPr>
          </a:p>
        </p:txBody>
      </p:sp>
      <p:graphicFrame>
        <p:nvGraphicFramePr>
          <p:cNvPr id="286" name="Google Shape;286;p2"/>
          <p:cNvGraphicFramePr/>
          <p:nvPr/>
        </p:nvGraphicFramePr>
        <p:xfrm>
          <a:off x="3892400" y="1949013"/>
          <a:ext cx="3000000" cy="3000000"/>
        </p:xfrm>
        <a:graphic>
          <a:graphicData uri="http://schemas.openxmlformats.org/drawingml/2006/table">
            <a:tbl>
              <a:tblPr>
                <a:noFill/>
                <a:tableStyleId>{9156E5AC-D14E-452D-BD7E-28A01973D24B}</a:tableStyleId>
              </a:tblPr>
              <a:tblGrid>
                <a:gridCol w="2593025"/>
                <a:gridCol w="822675"/>
                <a:gridCol w="822650"/>
                <a:gridCol w="829700"/>
              </a:tblGrid>
              <a:tr h="2251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dk1"/>
                          </a:solidFill>
                          <a:latin typeface="Proxima Nova Extrabold"/>
                          <a:ea typeface="Proxima Nova Extrabold"/>
                          <a:cs typeface="Proxima Nova Extrabold"/>
                          <a:sym typeface="Proxima Nova Extrabold"/>
                        </a:rPr>
                        <a:t>KPIs</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Baseline:</a:t>
                      </a:r>
                      <a:endParaRPr b="1" sz="10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DD MM YY</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Target: </a:t>
                      </a:r>
                      <a:endParaRPr b="1" sz="10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DD MM YY</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Achieved:</a:t>
                      </a:r>
                      <a:endParaRPr b="1" sz="10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DD MM YY</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r>
              <a:tr h="2763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one</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1400" u="none" cap="none" strike="noStrike">
                          <a:solidFill>
                            <a:schemeClr val="dk1"/>
                          </a:solidFill>
                          <a:latin typeface="Proxima Nova"/>
                          <a:ea typeface="Proxima Nova"/>
                          <a:cs typeface="Proxima Nova"/>
                          <a:sym typeface="Proxima Nova"/>
                        </a:rPr>
                        <a:t>??%</a:t>
                      </a:r>
                      <a:endParaRPr b="1" sz="14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r>
              <a:tr h="28527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two</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1400" u="none" cap="none" strike="noStrike">
                          <a:solidFill>
                            <a:schemeClr val="dk1"/>
                          </a:solidFill>
                          <a:latin typeface="Proxima Nova"/>
                          <a:ea typeface="Proxima Nova"/>
                          <a:cs typeface="Proxima Nova"/>
                          <a:sym typeface="Proxima Nova"/>
                        </a:rPr>
                        <a:t>??%</a:t>
                      </a:r>
                      <a:endParaRPr b="1" sz="14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r>
              <a:tr h="2763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three etc .</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b="1" lang="en-GB" sz="1400" u="none" cap="none" strike="noStrike">
                          <a:solidFill>
                            <a:schemeClr val="dk1"/>
                          </a:solidFill>
                          <a:latin typeface="Proxima Nova"/>
                          <a:ea typeface="Proxima Nova"/>
                          <a:cs typeface="Proxima Nova"/>
                          <a:sym typeface="Proxima Nova"/>
                        </a:rPr>
                        <a:t>??%</a:t>
                      </a:r>
                      <a:endParaRPr b="1" sz="14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87" name="Google Shape;287;p2"/>
          <p:cNvSpPr/>
          <p:nvPr/>
        </p:nvSpPr>
        <p:spPr>
          <a:xfrm>
            <a:off x="3818575" y="3803400"/>
            <a:ext cx="5217900" cy="1185000"/>
          </a:xfrm>
          <a:prstGeom prst="roundRect">
            <a:avLst>
              <a:gd fmla="val 4143"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200" u="sng" cap="none" strike="noStrike">
                <a:solidFill>
                  <a:schemeClr val="dk1"/>
                </a:solidFill>
                <a:latin typeface="Proxima Nova Extrabold"/>
                <a:ea typeface="Proxima Nova Extrabold"/>
                <a:cs typeface="Proxima Nova Extrabold"/>
                <a:sym typeface="Proxima Nova Extrabold"/>
              </a:rPr>
              <a:t>Policy and wider impact</a:t>
            </a:r>
            <a:endParaRPr b="0" i="0" sz="1200" u="sng" cap="none" strike="noStrike">
              <a:solidFill>
                <a:schemeClr val="dk1"/>
              </a:solidFill>
              <a:latin typeface="Proxima Nova Extrabold"/>
              <a:ea typeface="Proxima Nova Extrabold"/>
              <a:cs typeface="Proxima Nova Extrabold"/>
              <a:sym typeface="Proxima Nova Extrabold"/>
            </a:endParaRPr>
          </a:p>
          <a:p>
            <a:pPr indent="0" lvl="0" marL="0" marR="0" rtl="0" algn="l">
              <a:lnSpc>
                <a:spcPct val="100000"/>
              </a:lnSpc>
              <a:spcBef>
                <a:spcPts val="0"/>
              </a:spcBef>
              <a:spcAft>
                <a:spcPts val="0"/>
              </a:spcAft>
              <a:buClr>
                <a:schemeClr val="dk1"/>
              </a:buClr>
              <a:buSzPts val="1100"/>
              <a:buFont typeface="Arial"/>
              <a:buNone/>
            </a:pPr>
            <a:r>
              <a:rPr b="0" i="1" lang="en-GB" sz="900" u="none" cap="none" strike="noStrike">
                <a:solidFill>
                  <a:schemeClr val="dk1"/>
                </a:solidFill>
                <a:latin typeface="Proxima Nova"/>
                <a:ea typeface="Proxima Nova"/>
                <a:cs typeface="Proxima Nova"/>
                <a:sym typeface="Proxima Nova"/>
              </a:rPr>
              <a:t>Brief summary of the campaign impact, how it help to achieve policy objectives, successes and learnings </a:t>
            </a:r>
            <a:endParaRPr b="0" i="1" sz="9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t/>
            </a:r>
            <a:endParaRPr b="0" i="0" sz="900" u="none" cap="none" strike="noStrike">
              <a:solidFill>
                <a:schemeClr val="dk1"/>
              </a:solidFill>
              <a:latin typeface="Proxima Nova"/>
              <a:ea typeface="Proxima Nova"/>
              <a:cs typeface="Proxima Nova"/>
              <a:sym typeface="Proxima Nova"/>
            </a:endParaRPr>
          </a:p>
        </p:txBody>
      </p:sp>
      <p:sp>
        <p:nvSpPr>
          <p:cNvPr id="288" name="Google Shape;288;p2"/>
          <p:cNvSpPr/>
          <p:nvPr/>
        </p:nvSpPr>
        <p:spPr>
          <a:xfrm>
            <a:off x="132675" y="896325"/>
            <a:ext cx="3555600" cy="2000100"/>
          </a:xfrm>
          <a:prstGeom prst="roundRect">
            <a:avLst>
              <a:gd fmla="val 7392"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1" lang="en-GB" sz="1200" u="none" cap="none" strike="noStrike">
                <a:solidFill>
                  <a:schemeClr val="dk1"/>
                </a:solidFill>
                <a:latin typeface="Proxima Nova Extrabold"/>
                <a:ea typeface="Proxima Nova Extrabold"/>
                <a:cs typeface="Proxima Nova Extrabold"/>
                <a:sym typeface="Proxima Nova Extrabold"/>
              </a:rPr>
              <a:t>[Campaign image] </a:t>
            </a:r>
            <a:endParaRPr b="0" i="1" sz="1400" u="none" cap="none" strike="noStrike">
              <a:solidFill>
                <a:schemeClr val="dk1"/>
              </a:solidFill>
              <a:latin typeface="Proxima Nova Extrabold"/>
              <a:ea typeface="Proxima Nova Extrabold"/>
              <a:cs typeface="Proxima Nova Extrabold"/>
              <a:sym typeface="Proxima Nova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Stages of the Evaluation Cycle</a:t>
            </a:r>
            <a:endParaRPr b="1" i="0" sz="2100" u="none" cap="none" strike="noStrike">
              <a:solidFill>
                <a:schemeClr val="lt1"/>
              </a:solidFill>
              <a:latin typeface="Proxima Nova"/>
              <a:ea typeface="Proxima Nova"/>
              <a:cs typeface="Proxima Nova"/>
              <a:sym typeface="Proxima Nova"/>
            </a:endParaRPr>
          </a:p>
        </p:txBody>
      </p:sp>
      <p:pic>
        <p:nvPicPr>
          <p:cNvPr id="294" name="Google Shape;294;p3"/>
          <p:cNvPicPr preferRelativeResize="0"/>
          <p:nvPr/>
        </p:nvPicPr>
        <p:blipFill rotWithShape="1">
          <a:blip r:embed="rId3">
            <a:alphaModFix/>
          </a:blip>
          <a:srcRect b="0" l="0" r="0" t="0"/>
          <a:stretch/>
        </p:blipFill>
        <p:spPr>
          <a:xfrm>
            <a:off x="85125" y="881525"/>
            <a:ext cx="3868562" cy="4172099"/>
          </a:xfrm>
          <a:prstGeom prst="rect">
            <a:avLst/>
          </a:prstGeom>
          <a:noFill/>
          <a:ln>
            <a:noFill/>
          </a:ln>
        </p:spPr>
      </p:pic>
      <p:sp>
        <p:nvSpPr>
          <p:cNvPr id="295" name="Google Shape;295;p3"/>
          <p:cNvSpPr/>
          <p:nvPr/>
        </p:nvSpPr>
        <p:spPr>
          <a:xfrm>
            <a:off x="4020650" y="881525"/>
            <a:ext cx="5050200" cy="2058300"/>
          </a:xfrm>
          <a:prstGeom prst="roundRect">
            <a:avLst>
              <a:gd fmla="val 2957" name="adj"/>
            </a:avLst>
          </a:prstGeom>
          <a:noFill/>
          <a:ln cap="flat" cmpd="sng" w="2857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Proxima Nova Extrabold"/>
                <a:ea typeface="Proxima Nova Extrabold"/>
                <a:cs typeface="Proxima Nova Extrabold"/>
                <a:sym typeface="Proxima Nova Extrabold"/>
              </a:rPr>
              <a:t>The Evaluation Cycle consists of six stages: </a:t>
            </a:r>
            <a:endParaRPr b="0" i="0" sz="1100" u="none" cap="none" strike="noStrike">
              <a:solidFill>
                <a:srgbClr val="000000"/>
              </a:solidFill>
              <a:latin typeface="Proxima Nova Extrabold"/>
              <a:ea typeface="Proxima Nova Extrabold"/>
              <a:cs typeface="Proxima Nova Extrabold"/>
              <a:sym typeface="Proxima Nova Extrabold"/>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Inputs</a:t>
            </a:r>
            <a:r>
              <a:rPr b="0" i="0" lang="en-GB" sz="1000" u="none" cap="none" strike="noStrike">
                <a:solidFill>
                  <a:srgbClr val="000000"/>
                </a:solidFill>
                <a:latin typeface="Proxima Nova"/>
                <a:ea typeface="Proxima Nova"/>
                <a:cs typeface="Proxima Nova"/>
                <a:sym typeface="Proxima Nova"/>
              </a:rPr>
              <a:t> – what you put in: evidence-based planning and content creation.</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Outputs </a:t>
            </a:r>
            <a:r>
              <a:rPr b="0" i="0" lang="en-GB" sz="1000" u="none" cap="none" strike="noStrike">
                <a:solidFill>
                  <a:srgbClr val="000000"/>
                </a:solidFill>
                <a:latin typeface="Proxima Nova"/>
                <a:ea typeface="Proxima Nova"/>
                <a:cs typeface="Proxima Nova"/>
                <a:sym typeface="Proxima Nova"/>
              </a:rPr>
              <a:t>– audience experience: the experience you delivered and created for your audience through the reach of your communications.</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Outtakes </a:t>
            </a:r>
            <a:r>
              <a:rPr b="0" i="0" lang="en-GB" sz="1000" u="none" cap="none" strike="noStrike">
                <a:solidFill>
                  <a:srgbClr val="000000"/>
                </a:solidFill>
                <a:latin typeface="Proxima Nova"/>
                <a:ea typeface="Proxima Nova"/>
                <a:cs typeface="Proxima Nova"/>
                <a:sym typeface="Proxima Nova"/>
              </a:rPr>
              <a:t>– audience perceptions: what they think, feel or intend to do because of your communication activities.</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Outcomes</a:t>
            </a:r>
            <a:r>
              <a:rPr b="0" i="0" lang="en-GB" sz="1000" u="none" cap="none" strike="noStrike">
                <a:solidFill>
                  <a:srgbClr val="000000"/>
                </a:solidFill>
                <a:latin typeface="Proxima Nova"/>
                <a:ea typeface="Proxima Nova"/>
                <a:cs typeface="Proxima Nova"/>
                <a:sym typeface="Proxima Nova"/>
              </a:rPr>
              <a:t> – audience behaviour: response from and/or behaviour of your audience. </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Impact </a:t>
            </a:r>
            <a:r>
              <a:rPr b="0" i="0" lang="en-GB" sz="1000" u="none" cap="none" strike="noStrike">
                <a:solidFill>
                  <a:srgbClr val="000000"/>
                </a:solidFill>
                <a:latin typeface="Proxima Nova"/>
                <a:ea typeface="Proxima Nova"/>
                <a:cs typeface="Proxima Nova"/>
                <a:sym typeface="Proxima Nova"/>
              </a:rPr>
              <a:t>– the organisation and/or policy objectives and KPIs you achieve</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AutoNum type="arabicPeriod"/>
            </a:pPr>
            <a:r>
              <a:rPr b="0" i="0" lang="en-GB" sz="1000" u="none" cap="none" strike="noStrike">
                <a:solidFill>
                  <a:srgbClr val="000000"/>
                </a:solidFill>
                <a:latin typeface="Proxima Nova Extrabold"/>
                <a:ea typeface="Proxima Nova Extrabold"/>
                <a:cs typeface="Proxima Nova Extrabold"/>
                <a:sym typeface="Proxima Nova Extrabold"/>
              </a:rPr>
              <a:t>Learning and Innovation </a:t>
            </a:r>
            <a:r>
              <a:rPr b="0" i="0" lang="en-GB" sz="1000" u="none" cap="none" strike="noStrike">
                <a:solidFill>
                  <a:srgbClr val="000000"/>
                </a:solidFill>
                <a:latin typeface="Proxima Nova"/>
                <a:ea typeface="Proxima Nova"/>
                <a:cs typeface="Proxima Nova"/>
                <a:sym typeface="Proxima Nova"/>
              </a:rPr>
              <a:t>– what you play forward: the lessons you take forward to improve the current or future communication activities.</a:t>
            </a:r>
            <a:endParaRPr b="0" i="0" sz="1000" u="none" cap="none" strike="noStrike">
              <a:solidFill>
                <a:srgbClr val="000000"/>
              </a:solidFill>
              <a:latin typeface="Proxima Nova"/>
              <a:ea typeface="Proxima Nova"/>
              <a:cs typeface="Proxima Nova"/>
              <a:sym typeface="Proxima Nova"/>
            </a:endParaRPr>
          </a:p>
        </p:txBody>
      </p:sp>
      <p:sp>
        <p:nvSpPr>
          <p:cNvPr id="296" name="Google Shape;296;p3"/>
          <p:cNvSpPr/>
          <p:nvPr/>
        </p:nvSpPr>
        <p:spPr>
          <a:xfrm>
            <a:off x="4020675" y="3017075"/>
            <a:ext cx="5050200" cy="1599000"/>
          </a:xfrm>
          <a:prstGeom prst="roundRect">
            <a:avLst>
              <a:gd fmla="val 2957" name="adj"/>
            </a:avLst>
          </a:prstGeom>
          <a:noFill/>
          <a:ln cap="flat" cmpd="sng" w="28575">
            <a:solidFill>
              <a:srgbClr val="B45F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Proxima Nova Extrabold"/>
                <a:ea typeface="Proxima Nova Extrabold"/>
                <a:cs typeface="Proxima Nova Extrabold"/>
                <a:sym typeface="Proxima Nova Extrabold"/>
              </a:rPr>
              <a:t>Take note of the links to other frameworks: </a:t>
            </a:r>
            <a:endParaRPr b="0" i="0" sz="1100" u="none" cap="none" strike="noStrike">
              <a:solidFill>
                <a:srgbClr val="000000"/>
              </a:solidFill>
              <a:latin typeface="Proxima Nova Extrabold"/>
              <a:ea typeface="Proxima Nova Extrabold"/>
              <a:cs typeface="Proxima Nova Extrabold"/>
              <a:sym typeface="Proxima Nova Extrabold"/>
            </a:endParaRPr>
          </a:p>
          <a:p>
            <a:pPr indent="-153499" lvl="0" marL="179999" marR="0" rtl="0" algn="l">
              <a:lnSpc>
                <a:spcPct val="115000"/>
              </a:lnSpc>
              <a:spcBef>
                <a:spcPts val="0"/>
              </a:spcBef>
              <a:spcAft>
                <a:spcPts val="0"/>
              </a:spcAft>
              <a:buClr>
                <a:srgbClr val="000000"/>
              </a:buClr>
              <a:buSzPts val="1000"/>
              <a:buFont typeface="Proxima Nova Extrabold"/>
              <a:buChar char="★"/>
            </a:pPr>
            <a:r>
              <a:rPr b="0" i="0" lang="en-GB" sz="1000" u="none" cap="none" strike="noStrike">
                <a:solidFill>
                  <a:srgbClr val="000000"/>
                </a:solidFill>
                <a:latin typeface="Proxima Nova Extrabold"/>
                <a:ea typeface="Proxima Nova Extrabold"/>
                <a:cs typeface="Proxima Nova Extrabold"/>
                <a:sym typeface="Proxima Nova Extrabold"/>
              </a:rPr>
              <a:t>OASIS</a:t>
            </a:r>
            <a:r>
              <a:rPr b="0" i="0" lang="en-GB" sz="1000" u="none" cap="none" strike="noStrike">
                <a:solidFill>
                  <a:srgbClr val="000000"/>
                </a:solidFill>
                <a:latin typeface="Proxima Nova"/>
                <a:ea typeface="Proxima Nova"/>
                <a:cs typeface="Proxima Nova"/>
                <a:sym typeface="Proxima Nova"/>
              </a:rPr>
              <a:t> – to conduct campaign planning alongside evaluation planning</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Char char="★"/>
            </a:pPr>
            <a:r>
              <a:rPr b="0" i="0" lang="en-GB" sz="1000" u="none" cap="none" strike="noStrike">
                <a:solidFill>
                  <a:srgbClr val="000000"/>
                </a:solidFill>
                <a:latin typeface="Proxima Nova Extrabold"/>
                <a:ea typeface="Proxima Nova Extrabold"/>
                <a:cs typeface="Proxima Nova Extrabold"/>
                <a:sym typeface="Proxima Nova Extrabold"/>
              </a:rPr>
              <a:t>COM-B </a:t>
            </a:r>
            <a:r>
              <a:rPr b="0" i="0" lang="en-GB" sz="1000" u="none" cap="none" strike="noStrike">
                <a:solidFill>
                  <a:srgbClr val="000000"/>
                </a:solidFill>
                <a:latin typeface="Proxima Nova"/>
                <a:ea typeface="Proxima Nova"/>
                <a:cs typeface="Proxima Nova"/>
                <a:sym typeface="Proxima Nova"/>
              </a:rPr>
              <a:t>– to identify any capability, opportunity, and motivation barriers that your comms can help your target audience overcome</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Char char="★"/>
            </a:pPr>
            <a:r>
              <a:rPr b="0" i="0" lang="en-GB" sz="1000" u="none" cap="none" strike="noStrike">
                <a:solidFill>
                  <a:srgbClr val="000000"/>
                </a:solidFill>
                <a:latin typeface="Proxima Nova Extrabold"/>
                <a:ea typeface="Proxima Nova Extrabold"/>
                <a:cs typeface="Proxima Nova Extrabold"/>
                <a:sym typeface="Proxima Nova Extrabold"/>
              </a:rPr>
              <a:t>Audience Inclusivity </a:t>
            </a:r>
            <a:r>
              <a:rPr b="0" i="0" lang="en-GB" sz="1000" u="none" cap="none" strike="noStrike">
                <a:solidFill>
                  <a:srgbClr val="000000"/>
                </a:solidFill>
                <a:latin typeface="Proxima Nova"/>
                <a:ea typeface="Proxima Nova"/>
                <a:cs typeface="Proxima Nova"/>
                <a:sym typeface="Proxima Nova"/>
              </a:rPr>
              <a:t>– to tailor communicative strategies for different segments of your target audience based on characteristics, needs and interests</a:t>
            </a:r>
            <a:endParaRPr b="0" i="0" sz="1000" u="none" cap="none" strike="noStrike">
              <a:solidFill>
                <a:srgbClr val="000000"/>
              </a:solidFill>
              <a:latin typeface="Proxima Nova"/>
              <a:ea typeface="Proxima Nova"/>
              <a:cs typeface="Proxima Nova"/>
              <a:sym typeface="Proxima Nova"/>
            </a:endParaRPr>
          </a:p>
          <a:p>
            <a:pPr indent="-153499" lvl="0" marL="179999" marR="0" rtl="0" algn="l">
              <a:lnSpc>
                <a:spcPct val="115000"/>
              </a:lnSpc>
              <a:spcBef>
                <a:spcPts val="0"/>
              </a:spcBef>
              <a:spcAft>
                <a:spcPts val="0"/>
              </a:spcAft>
              <a:buClr>
                <a:srgbClr val="000000"/>
              </a:buClr>
              <a:buSzPts val="1000"/>
              <a:buFont typeface="Proxima Nova Extrabold"/>
              <a:buChar char="★"/>
            </a:pPr>
            <a:r>
              <a:rPr b="0" i="0" lang="en-GB" sz="1000" u="none" cap="none" strike="noStrike">
                <a:solidFill>
                  <a:srgbClr val="000000"/>
                </a:solidFill>
                <a:latin typeface="Proxima Nova Extrabold"/>
                <a:ea typeface="Proxima Nova Extrabold"/>
                <a:cs typeface="Proxima Nova Extrabold"/>
                <a:sym typeface="Proxima Nova Extrabold"/>
              </a:rPr>
              <a:t>Theory of Change </a:t>
            </a:r>
            <a:r>
              <a:rPr b="0" i="0" lang="en-GB" sz="1000" u="none" cap="none" strike="noStrike">
                <a:solidFill>
                  <a:srgbClr val="000000"/>
                </a:solidFill>
                <a:latin typeface="Proxima Nova"/>
                <a:ea typeface="Proxima Nova"/>
                <a:cs typeface="Proxima Nova"/>
                <a:sym typeface="Proxima Nova"/>
              </a:rPr>
              <a:t>– to consider how your Outputs will lead to your Outtakes, Outcomes, and ultimately Impact in terms of comms and policy objectives</a:t>
            </a:r>
            <a:endParaRPr b="0" i="0" sz="1000" u="none" cap="none" strike="noStrike">
              <a:solidFill>
                <a:srgbClr val="000000"/>
              </a:solidFill>
              <a:latin typeface="Proxima Nova"/>
              <a:ea typeface="Proxima Nova"/>
              <a:cs typeface="Proxima Nova"/>
              <a:sym typeface="Proxima Nova"/>
            </a:endParaRPr>
          </a:p>
        </p:txBody>
      </p:sp>
      <p:sp>
        <p:nvSpPr>
          <p:cNvPr id="297" name="Google Shape;297;p3"/>
          <p:cNvSpPr/>
          <p:nvPr/>
        </p:nvSpPr>
        <p:spPr>
          <a:xfrm>
            <a:off x="4020675" y="4693325"/>
            <a:ext cx="5050200" cy="351000"/>
          </a:xfrm>
          <a:prstGeom prst="roundRect">
            <a:avLst>
              <a:gd fmla="val 15648" name="adj"/>
            </a:avLst>
          </a:prstGeom>
          <a:no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Proxima Nova Extrabold"/>
                <a:ea typeface="Proxima Nova Extrabold"/>
                <a:cs typeface="Proxima Nova Extrabold"/>
                <a:sym typeface="Proxima Nova Extrabold"/>
              </a:rPr>
              <a:t>Check out the </a:t>
            </a:r>
            <a:r>
              <a:rPr b="0" i="0" lang="en-GB" sz="1100" u="sng" cap="none" strike="noStrike">
                <a:solidFill>
                  <a:srgbClr val="0097A7"/>
                </a:solidFill>
                <a:latin typeface="Proxima Nova Extrabold"/>
                <a:ea typeface="Proxima Nova Extrabold"/>
                <a:cs typeface="Proxima Nova Extrabold"/>
                <a:sym typeface="Proxima Nova Extrabold"/>
                <a:hlinkClick r:id="rId4">
                  <a:extLst>
                    <a:ext uri="{A12FA001-AC4F-418D-AE19-62706E023703}">
                      <ahyp:hlinkClr val="tx"/>
                    </a:ext>
                  </a:extLst>
                </a:hlinkClick>
              </a:rPr>
              <a:t>Evaluation Cycle</a:t>
            </a:r>
            <a:r>
              <a:rPr b="0" i="0" lang="en-GB" sz="1100" u="none" cap="none" strike="noStrike">
                <a:solidFill>
                  <a:srgbClr val="000000"/>
                </a:solidFill>
                <a:latin typeface="Proxima Nova Extrabold"/>
                <a:ea typeface="Proxima Nova Extrabold"/>
                <a:cs typeface="Proxima Nova Extrabold"/>
                <a:sym typeface="Proxima Nova Extrabold"/>
              </a:rPr>
              <a:t> in full. </a:t>
            </a:r>
            <a:endParaRPr b="0" i="0" sz="10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
          <p:cNvSpPr/>
          <p:nvPr/>
        </p:nvSpPr>
        <p:spPr>
          <a:xfrm>
            <a:off x="2681425" y="896325"/>
            <a:ext cx="6340800" cy="2476800"/>
          </a:xfrm>
          <a:prstGeom prst="roundRect">
            <a:avLst>
              <a:gd fmla="val 2248"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sng" cap="none" strike="noStrike">
                <a:solidFill>
                  <a:schemeClr val="dk1"/>
                </a:solidFill>
                <a:latin typeface="Proxima Nova Extrabold"/>
                <a:ea typeface="Proxima Nova Extrabold"/>
                <a:cs typeface="Proxima Nova Extrabold"/>
                <a:sym typeface="Proxima Nova Extrabold"/>
              </a:rPr>
              <a:t>Audience Insight</a:t>
            </a:r>
            <a:endParaRPr b="1" i="0" sz="1000" u="none" cap="none" strike="noStrike">
              <a:solidFill>
                <a:schemeClr val="dk1"/>
              </a:solidFill>
              <a:latin typeface="Proxima Nova"/>
              <a:ea typeface="Proxima Nova"/>
              <a:cs typeface="Proxima Nova"/>
              <a:sym typeface="Proxima Nova"/>
            </a:endParaRPr>
          </a:p>
          <a:p>
            <a:pPr indent="-171450" lvl="0" marL="3365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Proxima Nova"/>
                <a:ea typeface="Proxima Nova"/>
                <a:cs typeface="Proxima Nova"/>
                <a:sym typeface="Proxima Nova"/>
              </a:rPr>
              <a:t>[key insight with figure to support]</a:t>
            </a:r>
            <a:endParaRPr b="0" i="0" sz="1000" u="none" cap="none" strike="noStrike">
              <a:solidFill>
                <a:schemeClr val="dk1"/>
              </a:solidFill>
              <a:latin typeface="Proxima Nova"/>
              <a:ea typeface="Proxima Nova"/>
              <a:cs typeface="Proxima Nova"/>
              <a:sym typeface="Proxima Nova"/>
            </a:endParaRPr>
          </a:p>
          <a:p>
            <a:pPr indent="-171450" lvl="0" marL="3365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Proxima Nova"/>
                <a:ea typeface="Proxima Nova"/>
                <a:cs typeface="Proxima Nova"/>
                <a:sym typeface="Proxima Nova"/>
              </a:rPr>
              <a:t>…</a:t>
            </a:r>
            <a:endParaRPr b="0" i="0" sz="1000" u="none" cap="none" strike="noStrike">
              <a:solidFill>
                <a:schemeClr val="dk1"/>
              </a:solidFill>
              <a:latin typeface="Proxima Nova"/>
              <a:ea typeface="Proxima Nova"/>
              <a:cs typeface="Proxima Nova"/>
              <a:sym typeface="Proxima Nova"/>
            </a:endParaRPr>
          </a:p>
          <a:p>
            <a:pPr indent="-171450" lvl="0" marL="336550" marR="0" rtl="0" algn="l">
              <a:lnSpc>
                <a:spcPct val="100000"/>
              </a:lnSpc>
              <a:spcBef>
                <a:spcPts val="0"/>
              </a:spcBef>
              <a:spcAft>
                <a:spcPts val="0"/>
              </a:spcAft>
              <a:buClr>
                <a:schemeClr val="dk1"/>
              </a:buClr>
              <a:buSzPts val="1000"/>
              <a:buFont typeface="Arial"/>
              <a:buChar char="•"/>
            </a:pPr>
            <a:r>
              <a:rPr b="0" i="0" lang="en-GB" sz="1000" u="none" cap="none" strike="noStrike">
                <a:solidFill>
                  <a:schemeClr val="dk1"/>
                </a:solidFill>
                <a:latin typeface="Proxima Nova"/>
                <a:ea typeface="Proxima Nova"/>
                <a:cs typeface="Proxima Nova"/>
                <a:sym typeface="Proxima Nova"/>
              </a:rPr>
              <a:t>… add links to full reports as appropriate. </a:t>
            </a:r>
            <a:endParaRPr b="0" i="0" sz="1000" u="none" cap="none" strike="noStrike">
              <a:solidFill>
                <a:schemeClr val="dk1"/>
              </a:solidFill>
              <a:latin typeface="Proxima Nova"/>
              <a:ea typeface="Proxima Nova"/>
              <a:cs typeface="Proxima Nova"/>
              <a:sym typeface="Proxima Nova"/>
            </a:endParaRPr>
          </a:p>
        </p:txBody>
      </p:sp>
      <p:sp>
        <p:nvSpPr>
          <p:cNvPr id="303" name="Google Shape;303;p4"/>
          <p:cNvSpPr/>
          <p:nvPr/>
        </p:nvSpPr>
        <p:spPr>
          <a:xfrm>
            <a:off x="132675" y="896325"/>
            <a:ext cx="2476200" cy="4097400"/>
          </a:xfrm>
          <a:prstGeom prst="roundRect">
            <a:avLst>
              <a:gd fmla="val 2957"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sng" cap="none" strike="noStrike">
                <a:solidFill>
                  <a:schemeClr val="dk1"/>
                </a:solidFill>
                <a:latin typeface="Proxima Nova Extrabold"/>
                <a:ea typeface="Proxima Nova Extrabold"/>
                <a:cs typeface="Proxima Nova Extrabold"/>
                <a:sym typeface="Proxima Nova Extrabold"/>
              </a:rPr>
              <a:t>Objectives</a:t>
            </a:r>
            <a:endParaRPr b="1" i="0" sz="1400" u="none" cap="none" strike="noStrike">
              <a:solidFill>
                <a:srgbClr val="0B5394"/>
              </a:solidFill>
              <a:latin typeface="Proxima Nova"/>
              <a:ea typeface="Proxima Nova"/>
              <a:cs typeface="Proxima Nova"/>
              <a:sym typeface="Proxima Nova"/>
            </a:endParaRPr>
          </a:p>
        </p:txBody>
      </p:sp>
      <p:sp>
        <p:nvSpPr>
          <p:cNvPr id="304" name="Google Shape;304;p4"/>
          <p:cNvSpPr txBox="1"/>
          <p:nvPr/>
        </p:nvSpPr>
        <p:spPr>
          <a:xfrm>
            <a:off x="1064425" y="1355775"/>
            <a:ext cx="1467900" cy="618600"/>
          </a:xfrm>
          <a:prstGeom prst="rect">
            <a:avLst/>
          </a:prstGeom>
          <a:noFill/>
          <a:ln>
            <a:noFill/>
          </a:ln>
        </p:spPr>
        <p:txBody>
          <a:bodyPr anchorCtr="0" anchor="ctr" bIns="91425" lIns="18000" spcFirstLastPara="1" rIns="18000" wrap="square" tIns="180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Proxima Nova Extrabold"/>
                <a:ea typeface="Proxima Nova Extrabold"/>
                <a:cs typeface="Proxima Nova Extrabold"/>
                <a:sym typeface="Proxima Nova Extrabold"/>
              </a:rPr>
              <a:t>[Stat]</a:t>
            </a:r>
            <a:endParaRPr b="0" i="0" sz="2400" u="none" cap="none" strike="noStrike">
              <a:solidFill>
                <a:schemeClr val="dk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roxima Nova"/>
                <a:ea typeface="Proxima Nova"/>
                <a:cs typeface="Proxima Nova"/>
                <a:sym typeface="Proxima Nova"/>
              </a:rPr>
              <a:t>[Info about the statistic]</a:t>
            </a:r>
            <a:endParaRPr b="0" i="0" sz="900" u="none" cap="none" strike="noStrike">
              <a:solidFill>
                <a:schemeClr val="dk1"/>
              </a:solidFill>
              <a:latin typeface="Proxima Nova"/>
              <a:ea typeface="Proxima Nova"/>
              <a:cs typeface="Proxima Nova"/>
              <a:sym typeface="Proxima Nova"/>
            </a:endParaRPr>
          </a:p>
        </p:txBody>
      </p:sp>
      <p:sp>
        <p:nvSpPr>
          <p:cNvPr id="305" name="Google Shape;305;p4"/>
          <p:cNvSpPr/>
          <p:nvPr/>
        </p:nvSpPr>
        <p:spPr>
          <a:xfrm>
            <a:off x="2686175" y="3434650"/>
            <a:ext cx="6340800" cy="1559100"/>
          </a:xfrm>
          <a:prstGeom prst="roundRect">
            <a:avLst>
              <a:gd fmla="val 3561" name="adj"/>
            </a:avLst>
          </a:prstGeom>
          <a:noFill/>
          <a:ln cap="flat" cmpd="sng" w="28575">
            <a:solidFill>
              <a:srgbClr val="0B539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dk1"/>
                </a:solidFill>
                <a:latin typeface="Proxima Nova Extrabold"/>
                <a:ea typeface="Proxima Nova Extrabold"/>
                <a:cs typeface="Proxima Nova Extrabold"/>
                <a:sym typeface="Proxima Nova Extrabold"/>
              </a:rPr>
              <a:t>Strategy</a:t>
            </a:r>
            <a:endParaRPr b="0" i="0" sz="950" u="none" cap="none" strike="noStrike">
              <a:solidFill>
                <a:schemeClr val="dk1"/>
              </a:solidFill>
              <a:highlight>
                <a:schemeClr val="accent6"/>
              </a:highlight>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t/>
            </a:r>
            <a:endParaRPr b="0" i="1" sz="95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950"/>
              <a:buFont typeface="Arial"/>
              <a:buNone/>
            </a:pPr>
            <a:r>
              <a:rPr b="0" i="1" lang="en-GB" sz="950" u="none" cap="none" strike="noStrike">
                <a:solidFill>
                  <a:schemeClr val="dk1"/>
                </a:solidFill>
                <a:latin typeface="Proxima Nova"/>
                <a:ea typeface="Proxima Nova"/>
                <a:cs typeface="Proxima Nova"/>
                <a:sym typeface="Proxima Nova"/>
              </a:rPr>
              <a:t>Outline the specific actions you took based on your learnings.  Define your communication strategy including messaging, channels, and partnerships.  Map the audience journey and tailor communication for each stage. Outline all other overarching directions you have taken in terms of content creation, asset testing, partnerships, etc.</a:t>
            </a:r>
            <a:endParaRPr b="0" i="0" sz="950" u="none" cap="none" strike="noStrike">
              <a:solidFill>
                <a:schemeClr val="dk1"/>
              </a:solidFill>
              <a:latin typeface="Proxima Nova"/>
              <a:ea typeface="Proxima Nova"/>
              <a:cs typeface="Proxima Nova"/>
              <a:sym typeface="Proxima Nova"/>
            </a:endParaRPr>
          </a:p>
        </p:txBody>
      </p:sp>
      <p:sp>
        <p:nvSpPr>
          <p:cNvPr id="306" name="Google Shape;306;p4"/>
          <p:cNvSpPr txBox="1"/>
          <p:nvPr/>
        </p:nvSpPr>
        <p:spPr>
          <a:xfrm>
            <a:off x="1064425" y="2554275"/>
            <a:ext cx="1467900" cy="464400"/>
          </a:xfrm>
          <a:prstGeom prst="rect">
            <a:avLst/>
          </a:prstGeom>
          <a:noFill/>
          <a:ln>
            <a:noFill/>
          </a:ln>
        </p:spPr>
        <p:txBody>
          <a:bodyPr anchorCtr="0" anchor="ctr" bIns="91425" lIns="18000" spcFirstLastPara="1" rIns="18000" wrap="square" tIns="180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Proxima Nova"/>
                <a:ea typeface="Proxima Nova"/>
                <a:cs typeface="Proxima Nova"/>
                <a:sym typeface="Proxima Nova"/>
              </a:rPr>
              <a:t>[objective]</a:t>
            </a:r>
            <a:r>
              <a:rPr b="0" i="0" lang="en-GB" sz="900" u="none" cap="none" strike="noStrike">
                <a:solidFill>
                  <a:schemeClr val="dk1"/>
                </a:solidFill>
                <a:latin typeface="Proxima Nova"/>
                <a:ea typeface="Proxima Nova"/>
                <a:cs typeface="Proxima Nova"/>
                <a:sym typeface="Proxima Nova"/>
              </a:rPr>
              <a:t> </a:t>
            </a:r>
            <a:endParaRPr b="0" i="0" sz="900" u="none" cap="none" strike="noStrike">
              <a:solidFill>
                <a:schemeClr val="dk1"/>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roxima Nova"/>
                <a:ea typeface="Proxima Nova"/>
                <a:cs typeface="Proxima Nova"/>
                <a:sym typeface="Proxima Nova"/>
              </a:rPr>
              <a:t>[Context for objective] </a:t>
            </a:r>
            <a:endParaRPr b="0" i="0" sz="900" u="none" cap="none" strike="noStrike">
              <a:solidFill>
                <a:schemeClr val="dk1"/>
              </a:solidFill>
              <a:latin typeface="Proxima Nova"/>
              <a:ea typeface="Proxima Nova"/>
              <a:cs typeface="Proxima Nova"/>
              <a:sym typeface="Proxima Nova"/>
            </a:endParaRPr>
          </a:p>
        </p:txBody>
      </p:sp>
      <p:sp>
        <p:nvSpPr>
          <p:cNvPr id="307" name="Google Shape;307;p4"/>
          <p:cNvSpPr txBox="1"/>
          <p:nvPr/>
        </p:nvSpPr>
        <p:spPr>
          <a:xfrm>
            <a:off x="1064425" y="3752775"/>
            <a:ext cx="1467900" cy="464400"/>
          </a:xfrm>
          <a:prstGeom prst="rect">
            <a:avLst/>
          </a:prstGeom>
          <a:noFill/>
          <a:ln>
            <a:noFill/>
          </a:ln>
        </p:spPr>
        <p:txBody>
          <a:bodyPr anchorCtr="0" anchor="ctr" bIns="91425" lIns="18000" spcFirstLastPara="1" rIns="18000" wrap="square" tIns="18000">
            <a:spAutoFit/>
          </a:bodyPr>
          <a:lstStyle/>
          <a:p>
            <a:pPr indent="0" lvl="0" marL="0" marR="0" rtl="0" algn="ctr">
              <a:lnSpc>
                <a:spcPct val="100000"/>
              </a:lnSpc>
              <a:spcBef>
                <a:spcPts val="0"/>
              </a:spcBef>
              <a:spcAft>
                <a:spcPts val="0"/>
              </a:spcAft>
              <a:buClr>
                <a:schemeClr val="dk1"/>
              </a:buClr>
              <a:buSzPts val="1100"/>
              <a:buFont typeface="Arial"/>
              <a:buNone/>
            </a:pPr>
            <a:r>
              <a:rPr b="1" i="0" lang="en-GB" sz="1400" u="none" cap="none" strike="noStrike">
                <a:solidFill>
                  <a:schemeClr val="dk1"/>
                </a:solidFill>
                <a:latin typeface="Proxima Nova"/>
                <a:ea typeface="Proxima Nova"/>
                <a:cs typeface="Proxima Nova"/>
                <a:sym typeface="Proxima Nova"/>
              </a:rPr>
              <a:t>[objective]</a:t>
            </a:r>
            <a:r>
              <a:rPr b="0" i="0" lang="en-GB" sz="900" u="none" cap="none" strike="noStrike">
                <a:solidFill>
                  <a:schemeClr val="dk1"/>
                </a:solidFill>
                <a:latin typeface="Proxima Nova"/>
                <a:ea typeface="Proxima Nova"/>
                <a:cs typeface="Proxima Nova"/>
                <a:sym typeface="Proxima Nova"/>
              </a:rPr>
              <a:t> </a:t>
            </a:r>
            <a:endParaRPr b="0" i="0" sz="900" u="none" cap="none" strike="noStrike">
              <a:solidFill>
                <a:schemeClr val="dk1"/>
              </a:solidFill>
              <a:latin typeface="Proxima Nova"/>
              <a:ea typeface="Proxima Nova"/>
              <a:cs typeface="Proxima Nova"/>
              <a:sym typeface="Proxima Nova"/>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roxima Nova"/>
                <a:ea typeface="Proxima Nova"/>
                <a:cs typeface="Proxima Nova"/>
                <a:sym typeface="Proxima Nova"/>
              </a:rPr>
              <a:t>[Context for objective] </a:t>
            </a:r>
            <a:endParaRPr b="1" i="0" sz="1400" u="none" cap="none" strike="noStrike">
              <a:solidFill>
                <a:schemeClr val="dk1"/>
              </a:solidFill>
              <a:latin typeface="Proxima Nova"/>
              <a:ea typeface="Proxima Nova"/>
              <a:cs typeface="Proxima Nova"/>
              <a:sym typeface="Proxima Nova"/>
            </a:endParaRPr>
          </a:p>
        </p:txBody>
      </p:sp>
      <p:grpSp>
        <p:nvGrpSpPr>
          <p:cNvPr id="308" name="Google Shape;308;p4"/>
          <p:cNvGrpSpPr/>
          <p:nvPr/>
        </p:nvGrpSpPr>
        <p:grpSpPr>
          <a:xfrm>
            <a:off x="8108767" y="1004156"/>
            <a:ext cx="586628" cy="404056"/>
            <a:chOff x="7721225" y="4181082"/>
            <a:chExt cx="377982" cy="277969"/>
          </a:xfrm>
        </p:grpSpPr>
        <p:sp>
          <p:nvSpPr>
            <p:cNvPr id="309" name="Google Shape;309;p4"/>
            <p:cNvSpPr/>
            <p:nvPr/>
          </p:nvSpPr>
          <p:spPr>
            <a:xfrm>
              <a:off x="7987456" y="4330866"/>
              <a:ext cx="111751" cy="91561"/>
            </a:xfrm>
            <a:custGeom>
              <a:rect b="b" l="l" r="r" t="t"/>
              <a:pathLst>
                <a:path extrusionOk="0" h="195" w="238">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sp>
          <p:nvSpPr>
            <p:cNvPr id="310" name="Google Shape;310;p4"/>
            <p:cNvSpPr/>
            <p:nvPr/>
          </p:nvSpPr>
          <p:spPr>
            <a:xfrm>
              <a:off x="7993091" y="4209255"/>
              <a:ext cx="90622" cy="113629"/>
            </a:xfrm>
            <a:custGeom>
              <a:rect b="b" l="l" r="r" t="t"/>
              <a:pathLst>
                <a:path extrusionOk="0" h="242" w="193">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anchorCtr="1" anchor="ctr" bIns="42100" lIns="90000" spcFirstLastPara="1" rIns="90000" wrap="square" tIns="42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sp>
          <p:nvSpPr>
            <p:cNvPr id="311" name="Google Shape;311;p4"/>
            <p:cNvSpPr/>
            <p:nvPr/>
          </p:nvSpPr>
          <p:spPr>
            <a:xfrm>
              <a:off x="7721225" y="4330866"/>
              <a:ext cx="112221" cy="91561"/>
            </a:xfrm>
            <a:custGeom>
              <a:rect b="b" l="l" r="r" t="t"/>
              <a:pathLst>
                <a:path extrusionOk="0" h="195" w="239">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sp>
          <p:nvSpPr>
            <p:cNvPr id="312" name="Google Shape;312;p4"/>
            <p:cNvSpPr/>
            <p:nvPr/>
          </p:nvSpPr>
          <p:spPr>
            <a:xfrm>
              <a:off x="7736720" y="4200803"/>
              <a:ext cx="105178" cy="122081"/>
            </a:xfrm>
            <a:custGeom>
              <a:rect b="b" l="l" r="r" t="t"/>
              <a:pathLst>
                <a:path extrusionOk="0" h="260" w="224">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sp>
          <p:nvSpPr>
            <p:cNvPr id="313" name="Google Shape;313;p4"/>
            <p:cNvSpPr/>
            <p:nvPr/>
          </p:nvSpPr>
          <p:spPr>
            <a:xfrm>
              <a:off x="7827342" y="4335092"/>
              <a:ext cx="165749" cy="123959"/>
            </a:xfrm>
            <a:custGeom>
              <a:rect b="b" l="l" r="r" t="t"/>
              <a:pathLst>
                <a:path extrusionOk="0" h="264" w="353">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sp>
          <p:nvSpPr>
            <p:cNvPr id="314" name="Google Shape;314;p4"/>
            <p:cNvSpPr/>
            <p:nvPr/>
          </p:nvSpPr>
          <p:spPr>
            <a:xfrm>
              <a:off x="7852697" y="4181082"/>
              <a:ext cx="114568" cy="143680"/>
            </a:xfrm>
            <a:custGeom>
              <a:rect b="b" l="l" r="r" t="t"/>
              <a:pathLst>
                <a:path extrusionOk="0" h="306" w="244">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roxima Nova"/>
                <a:ea typeface="Proxima Nova"/>
                <a:cs typeface="Proxima Nova"/>
                <a:sym typeface="Proxima Nova"/>
              </a:endParaRPr>
            </a:p>
          </p:txBody>
        </p:sp>
      </p:grpSp>
      <p:sp>
        <p:nvSpPr>
          <p:cNvPr id="315" name="Google Shape;315;p4"/>
          <p:cNvSpPr/>
          <p:nvPr/>
        </p:nvSpPr>
        <p:spPr>
          <a:xfrm>
            <a:off x="3608469" y="3552918"/>
            <a:ext cx="507000" cy="223200"/>
          </a:xfrm>
          <a:prstGeom prst="roundRect">
            <a:avLst>
              <a:gd fmla="val 16667" name="adj"/>
            </a:avLst>
          </a:prstGeom>
          <a:solidFill>
            <a:srgbClr val="9900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0" i="1" lang="en-GB" sz="1000" u="none" cap="none" strike="noStrike">
                <a:solidFill>
                  <a:schemeClr val="lt1"/>
                </a:solidFill>
                <a:latin typeface="Proxima Nova"/>
                <a:ea typeface="Proxima Nova"/>
                <a:cs typeface="Proxima Nova"/>
                <a:sym typeface="Proxima Nova"/>
              </a:rPr>
              <a:t>OA</a:t>
            </a:r>
            <a:r>
              <a:rPr b="0" i="1" lang="en-GB" sz="1000" u="sng" cap="none" strike="noStrike">
                <a:solidFill>
                  <a:schemeClr val="lt1"/>
                </a:solidFill>
                <a:latin typeface="Proxima Nova Extrabold"/>
                <a:ea typeface="Proxima Nova Extrabold"/>
                <a:cs typeface="Proxima Nova Extrabold"/>
                <a:sym typeface="Proxima Nova Extrabold"/>
              </a:rPr>
              <a:t>S</a:t>
            </a:r>
            <a:r>
              <a:rPr b="0" i="1" lang="en-GB" sz="1000" u="none" cap="none" strike="noStrike">
                <a:solidFill>
                  <a:schemeClr val="lt1"/>
                </a:solidFill>
                <a:latin typeface="Proxima Nova"/>
                <a:ea typeface="Proxima Nova"/>
                <a:cs typeface="Proxima Nova"/>
                <a:sym typeface="Proxima Nova"/>
              </a:rPr>
              <a:t>IS</a:t>
            </a:r>
            <a:endParaRPr b="0" i="1" sz="1000" u="none" cap="none" strike="noStrike">
              <a:solidFill>
                <a:srgbClr val="FFFFFF"/>
              </a:solidFill>
              <a:latin typeface="Proxima Nova"/>
              <a:ea typeface="Proxima Nova"/>
              <a:cs typeface="Proxima Nova"/>
              <a:sym typeface="Proxima Nova"/>
            </a:endParaRPr>
          </a:p>
        </p:txBody>
      </p:sp>
      <p:sp>
        <p:nvSpPr>
          <p:cNvPr id="316" name="Google Shape;316;p4"/>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457200" marR="0" rtl="0" algn="r">
              <a:lnSpc>
                <a:spcPct val="115000"/>
              </a:lnSpc>
              <a:spcBef>
                <a:spcPts val="0"/>
              </a:spcBef>
              <a:spcAft>
                <a:spcPts val="400"/>
              </a:spcAft>
              <a:buClr>
                <a:srgbClr val="000000"/>
              </a:buClr>
              <a:buSzPts val="2100"/>
              <a:buFont typeface="Arial"/>
              <a:buNone/>
            </a:pPr>
            <a:r>
              <a:rPr b="1" i="0" lang="en-GB" sz="2100" u="none" cap="none" strike="noStrike">
                <a:solidFill>
                  <a:schemeClr val="lt1"/>
                </a:solidFill>
                <a:latin typeface="Proxima Nova"/>
                <a:ea typeface="Proxima Nova"/>
                <a:cs typeface="Proxima Nova"/>
                <a:sym typeface="Proxima Nova"/>
              </a:rPr>
              <a:t>1. INPUTS – evidence-based planning </a:t>
            </a:r>
            <a:endParaRPr b="1" i="0" sz="2100" u="none" cap="none" strike="noStrike">
              <a:solidFill>
                <a:schemeClr val="lt1"/>
              </a:solidFill>
              <a:latin typeface="Proxima Nova"/>
              <a:ea typeface="Proxima Nova"/>
              <a:cs typeface="Proxima Nova"/>
              <a:sym typeface="Proxima Nova"/>
            </a:endParaRPr>
          </a:p>
        </p:txBody>
      </p:sp>
      <p:sp>
        <p:nvSpPr>
          <p:cNvPr id="317" name="Google Shape;317;p4"/>
          <p:cNvSpPr/>
          <p:nvPr/>
        </p:nvSpPr>
        <p:spPr>
          <a:xfrm>
            <a:off x="1192944" y="1010718"/>
            <a:ext cx="507000" cy="223200"/>
          </a:xfrm>
          <a:prstGeom prst="roundRect">
            <a:avLst>
              <a:gd fmla="val 16667" name="adj"/>
            </a:avLst>
          </a:prstGeom>
          <a:solidFill>
            <a:srgbClr val="9900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1" i="1" lang="en-GB" sz="1000" u="sng" cap="none" strike="noStrike">
                <a:solidFill>
                  <a:schemeClr val="lt1"/>
                </a:solidFill>
                <a:latin typeface="Proxima Nova"/>
                <a:ea typeface="Proxima Nova"/>
                <a:cs typeface="Proxima Nova"/>
                <a:sym typeface="Proxima Nova"/>
              </a:rPr>
              <a:t>O</a:t>
            </a:r>
            <a:r>
              <a:rPr b="0" i="1" lang="en-GB" sz="1000" u="none" cap="none" strike="noStrike">
                <a:solidFill>
                  <a:schemeClr val="lt1"/>
                </a:solidFill>
                <a:latin typeface="Proxima Nova"/>
                <a:ea typeface="Proxima Nova"/>
                <a:cs typeface="Proxima Nova"/>
                <a:sym typeface="Proxima Nova"/>
              </a:rPr>
              <a:t>ASIS</a:t>
            </a:r>
            <a:endParaRPr b="0" i="1" sz="1000" u="none" cap="none" strike="noStrike">
              <a:solidFill>
                <a:srgbClr val="FFFFFF"/>
              </a:solidFill>
              <a:latin typeface="Proxima Nova"/>
              <a:ea typeface="Proxima Nova"/>
              <a:cs typeface="Proxima Nova"/>
              <a:sym typeface="Proxima Nova"/>
            </a:endParaRPr>
          </a:p>
        </p:txBody>
      </p:sp>
      <p:sp>
        <p:nvSpPr>
          <p:cNvPr id="318" name="Google Shape;318;p4"/>
          <p:cNvSpPr/>
          <p:nvPr/>
        </p:nvSpPr>
        <p:spPr>
          <a:xfrm>
            <a:off x="4294519" y="996018"/>
            <a:ext cx="507000" cy="223200"/>
          </a:xfrm>
          <a:prstGeom prst="roundRect">
            <a:avLst>
              <a:gd fmla="val 16667" name="adj"/>
            </a:avLst>
          </a:prstGeom>
          <a:solidFill>
            <a:srgbClr val="9900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0" i="1" lang="en-GB" sz="1000" u="none" cap="none" strike="noStrike">
                <a:solidFill>
                  <a:schemeClr val="lt1"/>
                </a:solidFill>
                <a:latin typeface="Proxima Nova"/>
                <a:ea typeface="Proxima Nova"/>
                <a:cs typeface="Proxima Nova"/>
                <a:sym typeface="Proxima Nova"/>
              </a:rPr>
              <a:t>O</a:t>
            </a:r>
            <a:r>
              <a:rPr b="1" i="1" lang="en-GB" sz="1000" u="sng" cap="none" strike="noStrike">
                <a:solidFill>
                  <a:schemeClr val="lt1"/>
                </a:solidFill>
                <a:latin typeface="Proxima Nova"/>
                <a:ea typeface="Proxima Nova"/>
                <a:cs typeface="Proxima Nova"/>
                <a:sym typeface="Proxima Nova"/>
              </a:rPr>
              <a:t>A</a:t>
            </a:r>
            <a:r>
              <a:rPr b="0" i="1" lang="en-GB" sz="1000" u="none" cap="none" strike="noStrike">
                <a:solidFill>
                  <a:schemeClr val="lt1"/>
                </a:solidFill>
                <a:latin typeface="Proxima Nova"/>
                <a:ea typeface="Proxima Nova"/>
                <a:cs typeface="Proxima Nova"/>
                <a:sym typeface="Proxima Nova"/>
              </a:rPr>
              <a:t>SIS</a:t>
            </a:r>
            <a:endParaRPr b="0" i="1" sz="1000" u="none" cap="none" strike="noStrike">
              <a:solidFill>
                <a:srgbClr val="FFFFFF"/>
              </a:solidFill>
              <a:latin typeface="Proxima Nova"/>
              <a:ea typeface="Proxima Nova"/>
              <a:cs typeface="Proxima Nova"/>
              <a:sym typeface="Proxima Nova"/>
            </a:endParaRPr>
          </a:p>
        </p:txBody>
      </p:sp>
      <p:sp>
        <p:nvSpPr>
          <p:cNvPr id="319" name="Google Shape;319;p4"/>
          <p:cNvSpPr txBox="1"/>
          <p:nvPr/>
        </p:nvSpPr>
        <p:spPr>
          <a:xfrm>
            <a:off x="7859963" y="1360500"/>
            <a:ext cx="1084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Proxima Nova"/>
                <a:ea typeface="Proxima Nova"/>
                <a:cs typeface="Proxima Nova"/>
                <a:sym typeface="Proxima Nova"/>
              </a:rPr>
              <a:t>[group, e.g. age, gender, location…]</a:t>
            </a:r>
            <a:endParaRPr b="1" i="0" sz="800" u="none" cap="none" strike="noStrike">
              <a:solidFill>
                <a:schemeClr val="dk1"/>
              </a:solidFill>
              <a:latin typeface="Proxima Nova"/>
              <a:ea typeface="Proxima Nova"/>
              <a:cs typeface="Proxima Nova"/>
              <a:sym typeface="Proxima Nova"/>
            </a:endParaRPr>
          </a:p>
        </p:txBody>
      </p:sp>
      <p:sp>
        <p:nvSpPr>
          <p:cNvPr id="320" name="Google Shape;320;p4"/>
          <p:cNvSpPr/>
          <p:nvPr/>
        </p:nvSpPr>
        <p:spPr>
          <a:xfrm>
            <a:off x="243875" y="1355775"/>
            <a:ext cx="760800" cy="1165200"/>
          </a:xfrm>
          <a:prstGeom prst="downArrowCallout">
            <a:avLst>
              <a:gd fmla="val 25000" name="adj1"/>
              <a:gd fmla="val 25000" name="adj2"/>
              <a:gd fmla="val 25000" name="adj3"/>
              <a:gd fmla="val 64977" name="adj4"/>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1C4587"/>
                </a:solidFill>
                <a:latin typeface="Proxima Nova"/>
                <a:ea typeface="Proxima Nova"/>
                <a:cs typeface="Proxima Nova"/>
                <a:sym typeface="Proxima Nova"/>
              </a:rPr>
              <a:t>Problem or behaviour</a:t>
            </a:r>
            <a:endParaRPr b="0" i="0" sz="1000" u="none" cap="none" strike="noStrike">
              <a:solidFill>
                <a:srgbClr val="000000"/>
              </a:solidFill>
              <a:latin typeface="Proxima Nova"/>
              <a:ea typeface="Proxima Nova"/>
              <a:cs typeface="Proxima Nova"/>
              <a:sym typeface="Proxima Nova"/>
            </a:endParaRPr>
          </a:p>
        </p:txBody>
      </p:sp>
      <p:sp>
        <p:nvSpPr>
          <p:cNvPr id="321" name="Google Shape;321;p4"/>
          <p:cNvSpPr/>
          <p:nvPr/>
        </p:nvSpPr>
        <p:spPr>
          <a:xfrm>
            <a:off x="243875" y="2554275"/>
            <a:ext cx="760800" cy="1165200"/>
          </a:xfrm>
          <a:prstGeom prst="downArrowCallout">
            <a:avLst>
              <a:gd fmla="val 25000" name="adj1"/>
              <a:gd fmla="val 25000" name="adj2"/>
              <a:gd fmla="val 25000" name="adj3"/>
              <a:gd fmla="val 64977" name="adj4"/>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1C4587"/>
                </a:solidFill>
                <a:latin typeface="Proxima Nova"/>
                <a:ea typeface="Proxima Nova"/>
                <a:cs typeface="Proxima Nova"/>
                <a:sym typeface="Proxima Nova"/>
              </a:rPr>
              <a:t>Policy objective</a:t>
            </a:r>
            <a:endParaRPr b="0" i="0" sz="1000" u="none" cap="none" strike="noStrike">
              <a:solidFill>
                <a:srgbClr val="000000"/>
              </a:solidFill>
              <a:latin typeface="Proxima Nova"/>
              <a:ea typeface="Proxima Nova"/>
              <a:cs typeface="Proxima Nova"/>
              <a:sym typeface="Proxima Nova"/>
            </a:endParaRPr>
          </a:p>
        </p:txBody>
      </p:sp>
      <p:sp>
        <p:nvSpPr>
          <p:cNvPr id="322" name="Google Shape;322;p4"/>
          <p:cNvSpPr/>
          <p:nvPr/>
        </p:nvSpPr>
        <p:spPr>
          <a:xfrm>
            <a:off x="243875" y="3752775"/>
            <a:ext cx="760800" cy="664200"/>
          </a:xfrm>
          <a:prstGeom prst="rect">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1C4587"/>
                </a:solidFill>
                <a:latin typeface="Proxima Nova"/>
                <a:ea typeface="Proxima Nova"/>
                <a:cs typeface="Proxima Nova"/>
                <a:sym typeface="Proxima Nova"/>
              </a:rPr>
              <a:t>Comms objective</a:t>
            </a:r>
            <a:endParaRPr b="1" i="0" sz="1000" u="none" cap="none" strike="noStrike">
              <a:solidFill>
                <a:srgbClr val="1C4587"/>
              </a:solidFill>
              <a:latin typeface="Proxima Nova"/>
              <a:ea typeface="Proxima Nova"/>
              <a:cs typeface="Proxima Nova"/>
              <a:sym typeface="Proxima Nova"/>
            </a:endParaRPr>
          </a:p>
        </p:txBody>
      </p:sp>
      <p:graphicFrame>
        <p:nvGraphicFramePr>
          <p:cNvPr id="323" name="Google Shape;323;p4"/>
          <p:cNvGraphicFramePr/>
          <p:nvPr/>
        </p:nvGraphicFramePr>
        <p:xfrm>
          <a:off x="2761825" y="1769026"/>
          <a:ext cx="3000000" cy="3000000"/>
        </p:xfrm>
        <a:graphic>
          <a:graphicData uri="http://schemas.openxmlformats.org/drawingml/2006/table">
            <a:tbl>
              <a:tblPr>
                <a:noFill/>
                <a:tableStyleId>{9156E5AC-D14E-452D-BD7E-28A01973D24B}</a:tableStyleId>
              </a:tblPr>
              <a:tblGrid>
                <a:gridCol w="2792025"/>
                <a:gridCol w="382850"/>
                <a:gridCol w="3005100"/>
              </a:tblGrid>
              <a:tr h="204300">
                <a:tc gridSpan="3">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lt1"/>
                          </a:solidFill>
                          <a:latin typeface="Proxima Nova"/>
                          <a:ea typeface="Proxima Nova"/>
                          <a:cs typeface="Proxima Nova"/>
                          <a:sym typeface="Proxima Nova"/>
                        </a:rPr>
                        <a:t>COM-B: </a:t>
                      </a:r>
                      <a:r>
                        <a:rPr b="1" i="1" lang="en-GB" sz="1000" u="none" cap="none" strike="noStrike">
                          <a:solidFill>
                            <a:schemeClr val="lt1"/>
                          </a:solidFill>
                          <a:latin typeface="Proxima Nova"/>
                          <a:ea typeface="Proxima Nova"/>
                          <a:cs typeface="Proxima Nova"/>
                          <a:sym typeface="Proxima Nova"/>
                        </a:rPr>
                        <a:t>Capability, Opportunity &amp; Motivation</a:t>
                      </a:r>
                      <a:endParaRPr b="1" sz="1100" u="none" cap="none" strike="noStrike">
                        <a:solidFill>
                          <a:schemeClr val="lt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69138"/>
                    </a:solidFill>
                  </a:tcPr>
                </a:tc>
                <a:tc hMerge="1"/>
                <a:tc hMerge="1"/>
              </a:tr>
              <a:tr h="344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Capability: </a:t>
                      </a:r>
                      <a:r>
                        <a:rPr lang="en-GB" sz="900" u="none" cap="none" strike="noStrike">
                          <a:solidFill>
                            <a:schemeClr val="dk1"/>
                          </a:solidFill>
                          <a:latin typeface="Proxima Nova"/>
                          <a:ea typeface="Proxima Nova"/>
                          <a:cs typeface="Proxima Nova"/>
                          <a:sym typeface="Proxima Nova"/>
                        </a:rPr>
                        <a:t>[to fill in, if any]</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GB" sz="1800" u="none" cap="none" strike="noStrike">
                          <a:solidFill>
                            <a:schemeClr val="dk1"/>
                          </a:solidFill>
                          <a:latin typeface="Proxima Nova"/>
                          <a:ea typeface="Proxima Nova"/>
                          <a:cs typeface="Proxima Nova"/>
                          <a:sym typeface="Proxima Nova"/>
                        </a:rPr>
                        <a:t>→</a:t>
                      </a:r>
                      <a:endParaRPr/>
                    </a:p>
                  </a:txBody>
                  <a:tcPr marT="36000" marB="36000" marR="36000" marL="36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Increase [physical/psychological] capability </a:t>
                      </a:r>
                      <a:r>
                        <a:rPr lang="en-GB" sz="900" u="none" cap="none" strike="noStrike">
                          <a:solidFill>
                            <a:schemeClr val="dk1"/>
                          </a:solidFill>
                          <a:latin typeface="Proxima Nova"/>
                          <a:ea typeface="Proxima Nova"/>
                          <a:cs typeface="Proxima Nova"/>
                          <a:sym typeface="Proxima Nova"/>
                        </a:rPr>
                        <a:t>by …</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r>
              <a:tr h="3498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Opportunity: </a:t>
                      </a:r>
                      <a:r>
                        <a:rPr lang="en-GB" sz="900" u="none" cap="none" strike="noStrike">
                          <a:solidFill>
                            <a:schemeClr val="dk1"/>
                          </a:solidFill>
                          <a:latin typeface="Proxima Nova"/>
                          <a:ea typeface="Proxima Nova"/>
                          <a:cs typeface="Proxima Nova"/>
                          <a:sym typeface="Proxima Nova"/>
                        </a:rPr>
                        <a:t>[to fill in, if any]</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Proxima Nova"/>
                          <a:ea typeface="Proxima Nova"/>
                          <a:cs typeface="Proxima Nova"/>
                          <a:sym typeface="Proxima Nova"/>
                        </a:rPr>
                        <a:t>→</a:t>
                      </a:r>
                      <a:endParaRPr/>
                    </a:p>
                  </a:txBody>
                  <a:tcPr marT="36000" marB="36000" marR="36000" marL="36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Increase [social/psychological] opportunity </a:t>
                      </a:r>
                      <a:r>
                        <a:rPr lang="en-GB" sz="900" u="none" cap="none" strike="noStrike">
                          <a:solidFill>
                            <a:schemeClr val="dk1"/>
                          </a:solidFill>
                          <a:latin typeface="Proxima Nova"/>
                          <a:ea typeface="Proxima Nova"/>
                          <a:cs typeface="Proxima Nova"/>
                          <a:sym typeface="Proxima Nova"/>
                        </a:rPr>
                        <a:t>by … </a:t>
                      </a:r>
                      <a:endParaRPr sz="900" u="sng"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r>
              <a:tr h="4130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Motivation: </a:t>
                      </a:r>
                      <a:r>
                        <a:rPr lang="en-GB" sz="900" u="none" cap="none" strike="noStrike">
                          <a:solidFill>
                            <a:schemeClr val="dk1"/>
                          </a:solidFill>
                          <a:latin typeface="Proxima Nova"/>
                          <a:ea typeface="Proxima Nova"/>
                          <a:cs typeface="Proxima Nova"/>
                          <a:sym typeface="Proxima Nova"/>
                        </a:rPr>
                        <a:t>[to fill in, if any]</a:t>
                      </a:r>
                      <a:endParaRPr sz="900" u="sng"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Proxima Nova"/>
                          <a:ea typeface="Proxima Nova"/>
                          <a:cs typeface="Proxima Nova"/>
                          <a:sym typeface="Proxima Nova"/>
                        </a:rPr>
                        <a:t>→</a:t>
                      </a:r>
                      <a:endParaRPr/>
                    </a:p>
                  </a:txBody>
                  <a:tcPr marT="36000" marB="36000" marR="36000" marL="360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dk1"/>
                          </a:solidFill>
                          <a:latin typeface="Proxima Nova"/>
                          <a:ea typeface="Proxima Nova"/>
                          <a:cs typeface="Proxima Nova"/>
                          <a:sym typeface="Proxima Nova"/>
                        </a:rPr>
                        <a:t>Increase [automatic/reflective] motivation </a:t>
                      </a:r>
                      <a:r>
                        <a:rPr lang="en-GB" sz="900" u="none" cap="none" strike="noStrike">
                          <a:solidFill>
                            <a:schemeClr val="dk1"/>
                          </a:solidFill>
                          <a:latin typeface="Proxima Nova"/>
                          <a:ea typeface="Proxima Nova"/>
                          <a:cs typeface="Proxima Nova"/>
                          <a:sym typeface="Proxima Nova"/>
                        </a:rPr>
                        <a:t>by …</a:t>
                      </a:r>
                      <a:endParaRPr sz="900" u="sng" cap="none" strike="noStrike">
                        <a:solidFill>
                          <a:schemeClr val="dk1"/>
                        </a:solidFill>
                        <a:latin typeface="Proxima Nova"/>
                        <a:ea typeface="Proxima Nova"/>
                        <a:cs typeface="Proxima Nova"/>
                        <a:sym typeface="Proxima Nova"/>
                      </a:endParaRPr>
                    </a:p>
                  </a:txBody>
                  <a:tcPr marT="36000" marB="36000" marR="36000" marL="360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CE5CD"/>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
          <p:cNvSpPr/>
          <p:nvPr/>
        </p:nvSpPr>
        <p:spPr>
          <a:xfrm>
            <a:off x="4586425" y="880400"/>
            <a:ext cx="4430700" cy="4140900"/>
          </a:xfrm>
          <a:prstGeom prst="roundRect">
            <a:avLst>
              <a:gd fmla="val 6845"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Proxima Nova"/>
                <a:ea typeface="Proxima Nova"/>
                <a:cs typeface="Proxima Nova"/>
                <a:sym typeface="Proxima Nova"/>
              </a:rPr>
              <a:t>Add campaign imagery</a:t>
            </a:r>
            <a:r>
              <a:rPr b="0" i="0" lang="en-GB"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p:txBody>
      </p:sp>
      <p:sp>
        <p:nvSpPr>
          <p:cNvPr id="329" name="Google Shape;329;p5"/>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2. OUTPUTS – audience experience</a:t>
            </a:r>
            <a:endParaRPr b="1" i="0" sz="2100" u="none" cap="none" strike="noStrike">
              <a:solidFill>
                <a:schemeClr val="lt1"/>
              </a:solidFill>
              <a:latin typeface="Proxima Nova"/>
              <a:ea typeface="Proxima Nova"/>
              <a:cs typeface="Proxima Nova"/>
              <a:sym typeface="Proxima Nova"/>
            </a:endParaRPr>
          </a:p>
        </p:txBody>
      </p:sp>
      <p:sp>
        <p:nvSpPr>
          <p:cNvPr id="330" name="Google Shape;330;p5"/>
          <p:cNvSpPr/>
          <p:nvPr/>
        </p:nvSpPr>
        <p:spPr>
          <a:xfrm>
            <a:off x="126850" y="880400"/>
            <a:ext cx="4351200" cy="4140900"/>
          </a:xfrm>
          <a:prstGeom prst="roundRect">
            <a:avLst>
              <a:gd fmla="val 6845" name="adj"/>
            </a:avLst>
          </a:prstGeom>
          <a:noFill/>
          <a:ln cap="flat" cmpd="sng" w="28575">
            <a:solidFill>
              <a:schemeClr val="dk1"/>
            </a:solidFill>
            <a:prstDash val="solid"/>
            <a:round/>
            <a:headEnd len="sm" w="sm" type="none"/>
            <a:tailEnd len="sm" w="sm" type="none"/>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1200"/>
              <a:buFont typeface="Arial"/>
              <a:buNone/>
            </a:pPr>
            <a:r>
              <a:rPr b="0" i="1" lang="en-GB" sz="1200" u="none" cap="none" strike="noStrike">
                <a:solidFill>
                  <a:schemeClr val="dk1"/>
                </a:solidFill>
                <a:latin typeface="Proxima Nova Extrabold"/>
                <a:ea typeface="Proxima Nova Extrabold"/>
                <a:cs typeface="Proxima Nova Extrabold"/>
                <a:sym typeface="Proxima Nova Extrabold"/>
              </a:rPr>
              <a:t> </a:t>
            </a:r>
            <a:r>
              <a:rPr b="0" i="0" lang="en-GB" sz="1200" u="sng" cap="none" strike="noStrike">
                <a:solidFill>
                  <a:schemeClr val="dk1"/>
                </a:solidFill>
                <a:latin typeface="Proxima Nova Extrabold"/>
                <a:ea typeface="Proxima Nova Extrabold"/>
                <a:cs typeface="Proxima Nova Extrabold"/>
                <a:sym typeface="Proxima Nova Extrabold"/>
              </a:rPr>
              <a:t>Implementation</a:t>
            </a:r>
            <a:r>
              <a:rPr b="0" i="1" lang="en-GB" sz="1200" u="none" cap="none" strike="noStrike">
                <a:solidFill>
                  <a:schemeClr val="lt1"/>
                </a:solidFill>
                <a:highlight>
                  <a:srgbClr val="674EA7"/>
                </a:highlight>
                <a:latin typeface="Proxima Nova"/>
                <a:ea typeface="Proxima Nova"/>
                <a:cs typeface="Proxima Nova"/>
                <a:sym typeface="Proxima Nova"/>
              </a:rPr>
              <a:t> </a:t>
            </a:r>
            <a:endParaRPr b="0" i="0" sz="1400" u="none" cap="none" strike="noStrike">
              <a:solidFill>
                <a:schemeClr val="lt1"/>
              </a:solidFill>
              <a:highlight>
                <a:srgbClr val="674EA7"/>
              </a:highlight>
              <a:latin typeface="Proxima Nova"/>
              <a:ea typeface="Proxima Nova"/>
              <a:cs typeface="Proxima Nova"/>
              <a:sym typeface="Proxima Nova"/>
            </a:endParaRPr>
          </a:p>
        </p:txBody>
      </p:sp>
      <p:sp>
        <p:nvSpPr>
          <p:cNvPr id="331" name="Google Shape;331;p5"/>
          <p:cNvSpPr/>
          <p:nvPr/>
        </p:nvSpPr>
        <p:spPr>
          <a:xfrm>
            <a:off x="214900" y="3806213"/>
            <a:ext cx="4175100" cy="803700"/>
          </a:xfrm>
          <a:prstGeom prst="roundRect">
            <a:avLst>
              <a:gd fmla="val 16667" name="adj"/>
            </a:avLst>
          </a:prstGeom>
          <a:solidFill>
            <a:srgbClr val="1C4587"/>
          </a:solidFill>
          <a:ln>
            <a:noFill/>
          </a:ln>
        </p:spPr>
        <p:txBody>
          <a:bodyPr anchorCtr="0" anchor="t" bIns="91425" lIns="18000" spcFirstLastPara="1" rIns="18000" wrap="square" tIns="18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rgbClr val="FFFFFF"/>
                </a:solidFill>
                <a:latin typeface="Proxima Nova"/>
                <a:ea typeface="Proxima Nova"/>
                <a:cs typeface="Proxima Nova"/>
                <a:sym typeface="Proxima Nova"/>
              </a:rPr>
              <a:t>Summarise impact on COM-B principles, as outlined in the previous slide i.e. increased opportunity by doing X, increased motivation through X. </a:t>
            </a:r>
            <a:endParaRPr b="0" i="1" sz="1000" u="none" cap="none" strike="noStrike">
              <a:solidFill>
                <a:srgbClr val="FFFFFF"/>
              </a:solidFill>
              <a:latin typeface="Proxima Nova"/>
              <a:ea typeface="Proxima Nova"/>
              <a:cs typeface="Proxima Nova"/>
              <a:sym typeface="Proxima Nova"/>
            </a:endParaRPr>
          </a:p>
        </p:txBody>
      </p:sp>
      <p:graphicFrame>
        <p:nvGraphicFramePr>
          <p:cNvPr id="332" name="Google Shape;332;p5"/>
          <p:cNvGraphicFramePr/>
          <p:nvPr/>
        </p:nvGraphicFramePr>
        <p:xfrm>
          <a:off x="214888" y="1229188"/>
          <a:ext cx="3000000" cy="3000000"/>
        </p:xfrm>
        <a:graphic>
          <a:graphicData uri="http://schemas.openxmlformats.org/drawingml/2006/table">
            <a:tbl>
              <a:tblPr>
                <a:noFill/>
                <a:tableStyleId>{9156E5AC-D14E-452D-BD7E-28A01973D24B}</a:tableStyleId>
              </a:tblPr>
              <a:tblGrid>
                <a:gridCol w="963700"/>
                <a:gridCol w="3211400"/>
              </a:tblGrid>
              <a:tr h="33285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latin typeface="Proxima Nova"/>
                          <a:ea typeface="Proxima Nova"/>
                          <a:cs typeface="Proxima Nova"/>
                          <a:sym typeface="Proxima Nova"/>
                        </a:rPr>
                        <a:t>[media type]</a:t>
                      </a:r>
                      <a:endParaRPr b="1" sz="1000" u="none" cap="none" strike="noStrike">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171450" lvl="0" marL="197950" marR="0" rtl="0" algn="l">
                        <a:lnSpc>
                          <a:spcPct val="100000"/>
                        </a:lnSpc>
                        <a:spcBef>
                          <a:spcPts val="0"/>
                        </a:spcBef>
                        <a:spcAft>
                          <a:spcPts val="0"/>
                        </a:spcAft>
                        <a:buClr>
                          <a:schemeClr val="dk1"/>
                        </a:buClr>
                        <a:buSzPts val="1000"/>
                        <a:buFont typeface="Arial"/>
                        <a:buChar char="•"/>
                      </a:pPr>
                      <a:r>
                        <a:rPr lang="en-GB" sz="1000" u="none" cap="none" strike="noStrike">
                          <a:solidFill>
                            <a:schemeClr val="dk1"/>
                          </a:solidFill>
                          <a:latin typeface="Proxima Nova"/>
                          <a:ea typeface="Proxima Nova"/>
                          <a:cs typeface="Proxima Nova"/>
                          <a:sym typeface="Proxima Nova"/>
                        </a:rPr>
                        <a:t>List</a:t>
                      </a:r>
                      <a:endParaRPr sz="1000" u="none" cap="none" strike="noStrike">
                        <a:solidFill>
                          <a:schemeClr val="dk1"/>
                        </a:solidFill>
                        <a:latin typeface="Proxima Nova"/>
                        <a:ea typeface="Proxima Nova"/>
                        <a:cs typeface="Proxima Nova"/>
                        <a:sym typeface="Proxima Nova"/>
                      </a:endParaRPr>
                    </a:p>
                    <a:p>
                      <a:pPr indent="-171450" lvl="0" marL="197950" marR="0" rtl="0" algn="l">
                        <a:lnSpc>
                          <a:spcPct val="100000"/>
                        </a:lnSpc>
                        <a:spcBef>
                          <a:spcPts val="0"/>
                        </a:spcBef>
                        <a:spcAft>
                          <a:spcPts val="0"/>
                        </a:spcAft>
                        <a:buClr>
                          <a:schemeClr val="dk1"/>
                        </a:buClr>
                        <a:buSzPts val="1000"/>
                        <a:buFont typeface="Arial"/>
                        <a:buChar char="•"/>
                      </a:pPr>
                      <a:r>
                        <a:rPr lang="en-GB" sz="10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r>
              <a:tr h="161850">
                <a:tc>
                  <a:txBody>
                    <a:bodyPr/>
                    <a:lstStyle/>
                    <a:p>
                      <a:pPr indent="0" lvl="0" marL="0" marR="0" rtl="0" algn="l">
                        <a:lnSpc>
                          <a:spcPct val="100000"/>
                        </a:lnSpc>
                        <a:spcBef>
                          <a:spcPts val="0"/>
                        </a:spcBef>
                        <a:spcAft>
                          <a:spcPts val="0"/>
                        </a:spcAft>
                        <a:buClr>
                          <a:schemeClr val="dk1"/>
                        </a:buClr>
                        <a:buSzPts val="1100"/>
                        <a:buFont typeface="Arial"/>
                        <a:buNone/>
                      </a:pPr>
                      <a:r>
                        <a:rPr b="1" lang="en-GB" sz="1000" u="none" cap="none" strike="noStrike">
                          <a:solidFill>
                            <a:schemeClr val="dk1"/>
                          </a:solidFill>
                          <a:latin typeface="Proxima Nova"/>
                          <a:ea typeface="Proxima Nova"/>
                          <a:cs typeface="Proxima Nova"/>
                          <a:sym typeface="Proxima Nova"/>
                        </a:rPr>
                        <a:t>[media type]</a:t>
                      </a:r>
                      <a:endParaRPr b="1" sz="1000" u="none" cap="none" strike="noStrike">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171450" lvl="0" marL="197950" marR="0" rtl="0" algn="l">
                        <a:lnSpc>
                          <a:spcPct val="100000"/>
                        </a:lnSpc>
                        <a:spcBef>
                          <a:spcPts val="0"/>
                        </a:spcBef>
                        <a:spcAft>
                          <a:spcPts val="0"/>
                        </a:spcAft>
                        <a:buClr>
                          <a:schemeClr val="dk1"/>
                        </a:buClr>
                        <a:buSzPts val="1000"/>
                        <a:buFont typeface="Arial"/>
                        <a:buChar char="•"/>
                      </a:pPr>
                      <a:r>
                        <a:rPr lang="en-GB" sz="1000" u="none" cap="none" strike="noStrike">
                          <a:solidFill>
                            <a:schemeClr val="dk1"/>
                          </a:solidFill>
                          <a:latin typeface="Proxima Nova"/>
                          <a:ea typeface="Proxima Nova"/>
                          <a:cs typeface="Proxima Nova"/>
                          <a:sym typeface="Proxima Nova"/>
                        </a:rPr>
                        <a:t>List</a:t>
                      </a:r>
                      <a:endParaRPr sz="1000" u="none" cap="none" strike="noStrike">
                        <a:solidFill>
                          <a:schemeClr val="dk1"/>
                        </a:solidFill>
                        <a:latin typeface="Proxima Nova"/>
                        <a:ea typeface="Proxima Nova"/>
                        <a:cs typeface="Proxima Nova"/>
                        <a:sym typeface="Proxima Nova"/>
                      </a:endParaRPr>
                    </a:p>
                    <a:p>
                      <a:pPr indent="-171450" lvl="0" marL="197950" marR="0" rtl="0" algn="l">
                        <a:lnSpc>
                          <a:spcPct val="100000"/>
                        </a:lnSpc>
                        <a:spcBef>
                          <a:spcPts val="0"/>
                        </a:spcBef>
                        <a:spcAft>
                          <a:spcPts val="0"/>
                        </a:spcAft>
                        <a:buClr>
                          <a:schemeClr val="dk1"/>
                        </a:buClr>
                        <a:buSzPts val="1000"/>
                        <a:buFont typeface="Arial"/>
                        <a:buChar char="•"/>
                      </a:pPr>
                      <a:r>
                        <a:rPr lang="en-GB" sz="10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333" name="Google Shape;333;p5"/>
          <p:cNvGraphicFramePr/>
          <p:nvPr/>
        </p:nvGraphicFramePr>
        <p:xfrm>
          <a:off x="214900" y="2755738"/>
          <a:ext cx="3000000" cy="3000000"/>
        </p:xfrm>
        <a:graphic>
          <a:graphicData uri="http://schemas.openxmlformats.org/drawingml/2006/table">
            <a:tbl>
              <a:tblPr>
                <a:noFill/>
                <a:tableStyleId>{9156E5AC-D14E-452D-BD7E-28A01973D24B}</a:tableStyleId>
              </a:tblPr>
              <a:tblGrid>
                <a:gridCol w="1043775"/>
                <a:gridCol w="1043775"/>
                <a:gridCol w="1043775"/>
                <a:gridCol w="1043775"/>
              </a:tblGrid>
              <a:tr h="887075">
                <a:tc>
                  <a:txBody>
                    <a:bodyPr/>
                    <a:lstStyle/>
                    <a:p>
                      <a:pPr indent="0" lvl="0" marL="0" marR="0" rtl="0" algn="ctr">
                        <a:lnSpc>
                          <a:spcPct val="100000"/>
                        </a:lnSpc>
                        <a:spcBef>
                          <a:spcPts val="0"/>
                        </a:spcBef>
                        <a:spcAft>
                          <a:spcPts val="0"/>
                        </a:spcAft>
                        <a:buClr>
                          <a:schemeClr val="dk1"/>
                        </a:buClr>
                        <a:buSzPts val="1100"/>
                        <a:buFont typeface="Arial"/>
                        <a:buNone/>
                      </a:pPr>
                      <a:r>
                        <a:rPr lang="en-GB" sz="1600" u="none" cap="none" strike="noStrike">
                          <a:solidFill>
                            <a:schemeClr val="lt1"/>
                          </a:solidFill>
                          <a:latin typeface="Proxima Nova Extrabold"/>
                          <a:ea typeface="Proxima Nova Extrabold"/>
                          <a:cs typeface="Proxima Nova Extrabold"/>
                          <a:sym typeface="Proxima Nova Extrabold"/>
                        </a:rPr>
                        <a:t>[Stat]</a:t>
                      </a:r>
                      <a:endParaRPr sz="16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chemeClr val="dk1"/>
                        </a:buClr>
                        <a:buSzPts val="1100"/>
                        <a:buFont typeface="Arial"/>
                        <a:buNone/>
                      </a:pPr>
                      <a:r>
                        <a:rPr b="1" lang="en-GB" sz="800" u="none" cap="none" strike="noStrike">
                          <a:solidFill>
                            <a:schemeClr val="lt1"/>
                          </a:solidFill>
                          <a:latin typeface="Proxima Nova"/>
                          <a:ea typeface="Proxima Nova"/>
                          <a:cs typeface="Proxima Nova"/>
                          <a:sym typeface="Proxima Nova"/>
                        </a:rPr>
                        <a:t>[info about stat]</a:t>
                      </a:r>
                      <a:endParaRPr b="1" sz="800" u="none" cap="none" strike="noStrike">
                        <a:solidFill>
                          <a:schemeClr val="lt1"/>
                        </a:solidFill>
                        <a:latin typeface="Proxima Nova"/>
                        <a:ea typeface="Proxima Nova"/>
                        <a:cs typeface="Proxima Nova"/>
                        <a:sym typeface="Proxima Nova"/>
                      </a:endParaRPr>
                    </a:p>
                    <a:p>
                      <a:pPr indent="0" lvl="0" marL="0" marR="0" rtl="0" algn="ctr">
                        <a:lnSpc>
                          <a:spcPct val="100000"/>
                        </a:lnSpc>
                        <a:spcBef>
                          <a:spcPts val="0"/>
                        </a:spcBef>
                        <a:spcAft>
                          <a:spcPts val="0"/>
                        </a:spcAft>
                        <a:buClr>
                          <a:schemeClr val="dk1"/>
                        </a:buClr>
                        <a:buSzPts val="1100"/>
                        <a:buFont typeface="Arial"/>
                        <a:buNone/>
                      </a:pPr>
                      <a:r>
                        <a:rPr i="1" lang="en-GB" sz="800" u="none" cap="none" strike="noStrike">
                          <a:solidFill>
                            <a:schemeClr val="lt1"/>
                          </a:solidFill>
                          <a:latin typeface="Proxima Nova"/>
                          <a:ea typeface="Proxima Nova"/>
                          <a:cs typeface="Proxima Nova"/>
                          <a:sym typeface="Proxima Nova"/>
                        </a:rPr>
                        <a:t>vs [stat] projected</a:t>
                      </a:r>
                      <a:endParaRPr sz="1400" u="none" cap="none" strike="noStrike">
                        <a:latin typeface="Proxima Nova"/>
                        <a:ea typeface="Proxima Nova"/>
                        <a:cs typeface="Proxima Nova"/>
                        <a:sym typeface="Proxima Nova"/>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chemeClr val="lt1"/>
                          </a:solidFill>
                          <a:latin typeface="Proxima Nova Extrabold"/>
                          <a:ea typeface="Proxima Nova Extrabold"/>
                          <a:cs typeface="Proxima Nova Extrabold"/>
                          <a:sym typeface="Proxima Nova Extrabold"/>
                        </a:rPr>
                        <a:t>[Stat]</a:t>
                      </a:r>
                      <a:endParaRPr sz="16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lt1"/>
                          </a:solidFill>
                          <a:latin typeface="Proxima Nova"/>
                          <a:ea typeface="Proxima Nova"/>
                          <a:cs typeface="Proxima Nova"/>
                          <a:sym typeface="Proxima Nova"/>
                        </a:rPr>
                        <a:t>[info about stat]</a:t>
                      </a:r>
                      <a:endParaRPr b="1" sz="800" u="none" cap="none" strike="noStrike">
                        <a:solidFill>
                          <a:schemeClr val="lt1"/>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800"/>
                        <a:buFont typeface="Arial"/>
                        <a:buNone/>
                      </a:pPr>
                      <a:r>
                        <a:rPr i="1" lang="en-GB" sz="800" u="none" cap="none" strike="noStrike">
                          <a:solidFill>
                            <a:schemeClr val="lt1"/>
                          </a:solidFill>
                          <a:latin typeface="Proxima Nova"/>
                          <a:ea typeface="Proxima Nova"/>
                          <a:cs typeface="Proxima Nova"/>
                          <a:sym typeface="Proxima Nova"/>
                        </a:rPr>
                        <a:t>vs [stat] projected</a:t>
                      </a:r>
                      <a:endParaRPr sz="1400" u="none" cap="none" strike="noStrike">
                        <a:solidFill>
                          <a:schemeClr val="dk1"/>
                        </a:solidFill>
                        <a:latin typeface="Proxima Nova"/>
                        <a:ea typeface="Proxima Nova"/>
                        <a:cs typeface="Proxima Nova"/>
                        <a:sym typeface="Proxima Nova"/>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chemeClr val="lt1"/>
                          </a:solidFill>
                          <a:latin typeface="Proxima Nova Extrabold"/>
                          <a:ea typeface="Proxima Nova Extrabold"/>
                          <a:cs typeface="Proxima Nova Extrabold"/>
                          <a:sym typeface="Proxima Nova Extrabold"/>
                        </a:rPr>
                        <a:t>[Stat]</a:t>
                      </a:r>
                      <a:endParaRPr sz="16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lt1"/>
                          </a:solidFill>
                          <a:latin typeface="Proxima Nova"/>
                          <a:ea typeface="Proxima Nova"/>
                          <a:cs typeface="Proxima Nova"/>
                          <a:sym typeface="Proxima Nova"/>
                        </a:rPr>
                        <a:t>[info about stat]</a:t>
                      </a:r>
                      <a:endParaRPr b="1" sz="800" u="none" cap="none" strike="noStrike">
                        <a:solidFill>
                          <a:schemeClr val="lt1"/>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800"/>
                        <a:buFont typeface="Arial"/>
                        <a:buNone/>
                      </a:pPr>
                      <a:r>
                        <a:rPr i="1" lang="en-GB" sz="800" u="none" cap="none" strike="noStrike">
                          <a:solidFill>
                            <a:schemeClr val="lt1"/>
                          </a:solidFill>
                          <a:latin typeface="Proxima Nova"/>
                          <a:ea typeface="Proxima Nova"/>
                          <a:cs typeface="Proxima Nova"/>
                          <a:sym typeface="Proxima Nova"/>
                        </a:rPr>
                        <a:t>vs [stat] projected</a:t>
                      </a:r>
                      <a:endParaRPr sz="1400" u="none" cap="none" strike="noStrike">
                        <a:solidFill>
                          <a:schemeClr val="dk1"/>
                        </a:solidFill>
                        <a:latin typeface="Proxima Nova"/>
                        <a:ea typeface="Proxima Nova"/>
                        <a:cs typeface="Proxima Nova"/>
                        <a:sym typeface="Proxima Nova"/>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chemeClr val="lt1"/>
                          </a:solidFill>
                          <a:latin typeface="Proxima Nova Extrabold"/>
                          <a:ea typeface="Proxima Nova Extrabold"/>
                          <a:cs typeface="Proxima Nova Extrabold"/>
                          <a:sym typeface="Proxima Nova Extrabold"/>
                        </a:rPr>
                        <a:t>[Stat]</a:t>
                      </a:r>
                      <a:endParaRPr sz="16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800"/>
                        <a:buFont typeface="Arial"/>
                        <a:buNone/>
                      </a:pPr>
                      <a:r>
                        <a:rPr b="1" lang="en-GB" sz="800" u="none" cap="none" strike="noStrike">
                          <a:solidFill>
                            <a:schemeClr val="lt1"/>
                          </a:solidFill>
                          <a:latin typeface="Proxima Nova"/>
                          <a:ea typeface="Proxima Nova"/>
                          <a:cs typeface="Proxima Nova"/>
                          <a:sym typeface="Proxima Nova"/>
                        </a:rPr>
                        <a:t>[info about stat]</a:t>
                      </a:r>
                      <a:endParaRPr b="1" sz="800" u="none" cap="none" strike="noStrike">
                        <a:solidFill>
                          <a:schemeClr val="lt1"/>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800"/>
                        <a:buFont typeface="Arial"/>
                        <a:buNone/>
                      </a:pPr>
                      <a:r>
                        <a:rPr i="1" lang="en-GB" sz="800" u="none" cap="none" strike="noStrike">
                          <a:solidFill>
                            <a:schemeClr val="lt1"/>
                          </a:solidFill>
                          <a:latin typeface="Proxima Nova"/>
                          <a:ea typeface="Proxima Nova"/>
                          <a:cs typeface="Proxima Nova"/>
                          <a:sym typeface="Proxima Nova"/>
                        </a:rPr>
                        <a:t>vs [stat] projected</a:t>
                      </a:r>
                      <a:endParaRPr sz="1400" u="none" cap="none" strike="noStrike">
                        <a:solidFill>
                          <a:schemeClr val="dk1"/>
                        </a:solidFill>
                        <a:latin typeface="Proxima Nova"/>
                        <a:ea typeface="Proxima Nova"/>
                        <a:cs typeface="Proxima Nova"/>
                        <a:sym typeface="Proxima Nova"/>
                      </a:endParaRPr>
                    </a:p>
                  </a:txBody>
                  <a:tcPr marT="91425" marB="91425" marR="91425" marL="91425" anchor="ctr">
                    <a:solidFill>
                      <a:srgbClr val="E69138"/>
                    </a:solidFill>
                  </a:tcPr>
                </a:tc>
              </a:tr>
            </a:tbl>
          </a:graphicData>
        </a:graphic>
      </p:graphicFrame>
      <p:sp>
        <p:nvSpPr>
          <p:cNvPr id="334" name="Google Shape;334;p5"/>
          <p:cNvSpPr/>
          <p:nvPr/>
        </p:nvSpPr>
        <p:spPr>
          <a:xfrm>
            <a:off x="4747925" y="944725"/>
            <a:ext cx="4175100" cy="648600"/>
          </a:xfrm>
          <a:prstGeom prst="roundRect">
            <a:avLst>
              <a:gd fmla="val 19059" name="adj"/>
            </a:avLst>
          </a:prstGeom>
          <a:solidFill>
            <a:srgbClr val="1C45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chemeClr val="lt1"/>
                </a:solidFill>
                <a:latin typeface="Proxima Nova"/>
                <a:ea typeface="Proxima Nova"/>
                <a:cs typeface="Proxima Nova"/>
                <a:sym typeface="Proxima Nova"/>
              </a:rPr>
              <a:t>Note overall performance of campaign.</a:t>
            </a:r>
            <a:endParaRPr b="1" i="1" sz="9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900"/>
              <a:buFont typeface="Arial"/>
              <a:buNone/>
            </a:pPr>
            <a:r>
              <a:t/>
            </a:r>
            <a:endParaRPr b="0" i="1" sz="900" u="none" cap="none" strike="noStrike">
              <a:solidFill>
                <a:schemeClr val="lt1"/>
              </a:solidFill>
              <a:latin typeface="Proxima Nova"/>
              <a:ea typeface="Proxima Nova"/>
              <a:cs typeface="Proxima Nova"/>
              <a:sym typeface="Proxima Nova"/>
            </a:endParaRPr>
          </a:p>
        </p:txBody>
      </p:sp>
      <p:sp>
        <p:nvSpPr>
          <p:cNvPr id="335" name="Google Shape;335;p5"/>
          <p:cNvSpPr/>
          <p:nvPr/>
        </p:nvSpPr>
        <p:spPr>
          <a:xfrm>
            <a:off x="1487388" y="971475"/>
            <a:ext cx="507000" cy="223200"/>
          </a:xfrm>
          <a:prstGeom prst="roundRect">
            <a:avLst>
              <a:gd fmla="val 16667" name="adj"/>
            </a:avLst>
          </a:prstGeom>
          <a:solidFill>
            <a:srgbClr val="9900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0" i="1" lang="en-GB" sz="1000" u="none" cap="none" strike="noStrike">
                <a:solidFill>
                  <a:schemeClr val="lt1"/>
                </a:solidFill>
                <a:latin typeface="Proxima Nova"/>
                <a:ea typeface="Proxima Nova"/>
                <a:cs typeface="Proxima Nova"/>
                <a:sym typeface="Proxima Nova"/>
              </a:rPr>
              <a:t>OAS</a:t>
            </a:r>
            <a:r>
              <a:rPr b="0" i="1" lang="en-GB" sz="1000" u="sng" cap="none" strike="noStrike">
                <a:solidFill>
                  <a:schemeClr val="lt1"/>
                </a:solidFill>
                <a:latin typeface="Proxima Nova Extrabold"/>
                <a:ea typeface="Proxima Nova Extrabold"/>
                <a:cs typeface="Proxima Nova Extrabold"/>
                <a:sym typeface="Proxima Nova Extrabold"/>
              </a:rPr>
              <a:t>I</a:t>
            </a:r>
            <a:r>
              <a:rPr b="0" i="1" lang="en-GB" sz="1000" u="none" cap="none" strike="noStrike">
                <a:solidFill>
                  <a:schemeClr val="lt1"/>
                </a:solidFill>
                <a:latin typeface="Proxima Nova"/>
                <a:ea typeface="Proxima Nova"/>
                <a:cs typeface="Proxima Nova"/>
                <a:sym typeface="Proxima Nova"/>
              </a:rPr>
              <a:t>S</a:t>
            </a:r>
            <a:endParaRPr b="0" i="1" sz="1000" u="none" cap="none" strike="noStrik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3. OUTTAKES – audience beliefs/feelings</a:t>
            </a:r>
            <a:endParaRPr b="1" i="0" sz="2100" u="none" cap="none" strike="noStrike">
              <a:solidFill>
                <a:schemeClr val="lt1"/>
              </a:solidFill>
              <a:latin typeface="Proxima Nova"/>
              <a:ea typeface="Proxima Nova"/>
              <a:cs typeface="Proxima Nova"/>
              <a:sym typeface="Proxima Nova"/>
            </a:endParaRPr>
          </a:p>
        </p:txBody>
      </p:sp>
      <p:graphicFrame>
        <p:nvGraphicFramePr>
          <p:cNvPr id="341" name="Google Shape;341;p6"/>
          <p:cNvGraphicFramePr/>
          <p:nvPr/>
        </p:nvGraphicFramePr>
        <p:xfrm>
          <a:off x="1967275" y="2729888"/>
          <a:ext cx="3000000" cy="3000000"/>
        </p:xfrm>
        <a:graphic>
          <a:graphicData uri="http://schemas.openxmlformats.org/drawingml/2006/table">
            <a:tbl>
              <a:tblPr>
                <a:noFill/>
                <a:tableStyleId>{9156E5AC-D14E-452D-BD7E-28A01973D24B}</a:tableStyleId>
              </a:tblPr>
              <a:tblGrid>
                <a:gridCol w="2351625"/>
                <a:gridCol w="2351625"/>
                <a:gridCol w="2351625"/>
              </a:tblGrid>
              <a:tr h="828900">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r>
            </a:tbl>
          </a:graphicData>
        </a:graphic>
      </p:graphicFrame>
      <p:graphicFrame>
        <p:nvGraphicFramePr>
          <p:cNvPr id="342" name="Google Shape;342;p6"/>
          <p:cNvGraphicFramePr/>
          <p:nvPr/>
        </p:nvGraphicFramePr>
        <p:xfrm>
          <a:off x="1967275" y="1853563"/>
          <a:ext cx="3000000" cy="3000000"/>
        </p:xfrm>
        <a:graphic>
          <a:graphicData uri="http://schemas.openxmlformats.org/drawingml/2006/table">
            <a:tbl>
              <a:tblPr>
                <a:noFill/>
                <a:tableStyleId>{9156E5AC-D14E-452D-BD7E-28A01973D24B}</a:tableStyleId>
              </a:tblPr>
              <a:tblGrid>
                <a:gridCol w="2351625"/>
                <a:gridCol w="2351625"/>
                <a:gridCol w="2351625"/>
              </a:tblGrid>
              <a:tr h="828900">
                <a:tc>
                  <a:txBody>
                    <a:bodyPr/>
                    <a:lstStyle/>
                    <a:p>
                      <a:pPr indent="0" lvl="0" marL="0" marR="0" rtl="0" algn="ctr">
                        <a:lnSpc>
                          <a:spcPct val="100000"/>
                        </a:lnSpc>
                        <a:spcBef>
                          <a:spcPts val="0"/>
                        </a:spcBef>
                        <a:spcAft>
                          <a:spcPts val="0"/>
                        </a:spcAft>
                        <a:buClr>
                          <a:schemeClr val="dk1"/>
                        </a:buClr>
                        <a:buSzPts val="11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chemeClr val="dk1"/>
                        </a:buClr>
                        <a:buSzPts val="11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r>
            </a:tbl>
          </a:graphicData>
        </a:graphic>
      </p:graphicFrame>
      <p:sp>
        <p:nvSpPr>
          <p:cNvPr id="343" name="Google Shape;343;p6"/>
          <p:cNvSpPr/>
          <p:nvPr/>
        </p:nvSpPr>
        <p:spPr>
          <a:xfrm>
            <a:off x="3473650" y="3589450"/>
            <a:ext cx="5451600" cy="1423800"/>
          </a:xfrm>
          <a:prstGeom prst="roundRect">
            <a:avLst>
              <a:gd fmla="val 16667" name="adj"/>
            </a:avLst>
          </a:prstGeom>
          <a:solidFill>
            <a:srgbClr val="FEFEFE">
              <a:alpha val="26666"/>
            </a:srgbClr>
          </a:solidFill>
          <a:ln>
            <a:noFill/>
          </a:ln>
        </p:spPr>
        <p:txBody>
          <a:bodyPr anchorCtr="0" anchor="t" bIns="91425" lIns="18000" spcFirstLastPara="1" rIns="18000" wrap="square" tIns="1800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Proxima Nova"/>
              <a:ea typeface="Proxima Nova"/>
              <a:cs typeface="Proxima Nova"/>
              <a:sym typeface="Proxima Nova"/>
            </a:endParaRPr>
          </a:p>
        </p:txBody>
      </p:sp>
      <p:sp>
        <p:nvSpPr>
          <p:cNvPr id="344" name="Google Shape;344;p6"/>
          <p:cNvSpPr/>
          <p:nvPr/>
        </p:nvSpPr>
        <p:spPr>
          <a:xfrm>
            <a:off x="1198050" y="948950"/>
            <a:ext cx="7832100" cy="745500"/>
          </a:xfrm>
          <a:prstGeom prst="roundRect">
            <a:avLst>
              <a:gd fmla="val 66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GB" sz="1100" u="none" cap="none" strike="noStrike">
                <a:solidFill>
                  <a:schemeClr val="dk1"/>
                </a:solidFill>
                <a:latin typeface="Proxima Nova"/>
                <a:ea typeface="Proxima Nova"/>
                <a:cs typeface="Proxima Nova"/>
                <a:sym typeface="Proxima Nova"/>
              </a:rPr>
              <a:t>Summarise overall effect on audience beliefs and feelings.</a:t>
            </a:r>
            <a:endParaRPr b="0" i="1" sz="1400" u="none" cap="none" strike="noStrike">
              <a:solidFill>
                <a:schemeClr val="dk1"/>
              </a:solidFill>
              <a:latin typeface="Proxima Nova"/>
              <a:ea typeface="Proxima Nova"/>
              <a:cs typeface="Proxima Nova"/>
              <a:sym typeface="Proxima Nova"/>
            </a:endParaRPr>
          </a:p>
        </p:txBody>
      </p:sp>
      <p:sp>
        <p:nvSpPr>
          <p:cNvPr id="345" name="Google Shape;345;p6"/>
          <p:cNvSpPr/>
          <p:nvPr/>
        </p:nvSpPr>
        <p:spPr>
          <a:xfrm>
            <a:off x="1967299" y="4533750"/>
            <a:ext cx="7054800" cy="523200"/>
          </a:xfrm>
          <a:prstGeom prst="roundRect">
            <a:avLst>
              <a:gd fmla="val 16667" name="adj"/>
            </a:avLst>
          </a:prstGeom>
          <a:noFill/>
          <a:ln cap="flat" cmpd="sng" w="28575">
            <a:solidFill>
              <a:schemeClr val="dk1"/>
            </a:solidFill>
            <a:prstDash val="solid"/>
            <a:round/>
            <a:headEnd len="sm" w="sm" type="none"/>
            <a:tailEnd len="sm" w="sm" type="none"/>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Add expanded description for any metrics for awareness/recognition, attitudes/intentions, and claimed behaviours. </a:t>
            </a:r>
            <a:endParaRPr b="0" i="1" sz="1000" u="none" cap="none" strike="noStrike">
              <a:solidFill>
                <a:schemeClr val="dk1"/>
              </a:solidFill>
              <a:highlight>
                <a:schemeClr val="accent6"/>
              </a:highlight>
              <a:latin typeface="Proxima Nova"/>
              <a:ea typeface="Proxima Nova"/>
              <a:cs typeface="Proxima Nova"/>
              <a:sym typeface="Proxima Nova"/>
            </a:endParaRPr>
          </a:p>
        </p:txBody>
      </p:sp>
      <p:sp>
        <p:nvSpPr>
          <p:cNvPr id="346" name="Google Shape;346;p6"/>
          <p:cNvSpPr/>
          <p:nvPr/>
        </p:nvSpPr>
        <p:spPr>
          <a:xfrm>
            <a:off x="105925" y="1853575"/>
            <a:ext cx="1758000" cy="828900"/>
          </a:xfrm>
          <a:prstGeom prst="homePlate">
            <a:avLst>
              <a:gd fmla="val 50000" name="adj"/>
            </a:avLst>
          </a:prstGeom>
          <a:solidFill>
            <a:srgbClr val="1C458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Proxima Nova"/>
                <a:ea typeface="Proxima Nova"/>
                <a:cs typeface="Proxima Nova"/>
                <a:sym typeface="Proxima Nova"/>
              </a:rPr>
              <a:t>Awareness and Recognition</a:t>
            </a:r>
            <a:endParaRPr b="1" i="0" sz="1400" u="none" cap="none" strike="noStrike">
              <a:solidFill>
                <a:schemeClr val="lt1"/>
              </a:solidFill>
              <a:latin typeface="Proxima Nova"/>
              <a:ea typeface="Proxima Nova"/>
              <a:cs typeface="Proxima Nova"/>
              <a:sym typeface="Proxima Nova"/>
            </a:endParaRPr>
          </a:p>
        </p:txBody>
      </p:sp>
      <p:grpSp>
        <p:nvGrpSpPr>
          <p:cNvPr id="347" name="Google Shape;347;p6"/>
          <p:cNvGrpSpPr/>
          <p:nvPr/>
        </p:nvGrpSpPr>
        <p:grpSpPr>
          <a:xfrm>
            <a:off x="325894" y="938049"/>
            <a:ext cx="660108" cy="523193"/>
            <a:chOff x="7721225" y="4181082"/>
            <a:chExt cx="377982" cy="277969"/>
          </a:xfrm>
        </p:grpSpPr>
        <p:sp>
          <p:nvSpPr>
            <p:cNvPr id="348" name="Google Shape;348;p6"/>
            <p:cNvSpPr/>
            <p:nvPr/>
          </p:nvSpPr>
          <p:spPr>
            <a:xfrm>
              <a:off x="7987456" y="4330866"/>
              <a:ext cx="111751" cy="91561"/>
            </a:xfrm>
            <a:custGeom>
              <a:rect b="b" l="l" r="r" t="t"/>
              <a:pathLst>
                <a:path extrusionOk="0" h="195" w="238">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49" name="Google Shape;349;p6"/>
            <p:cNvSpPr/>
            <p:nvPr/>
          </p:nvSpPr>
          <p:spPr>
            <a:xfrm>
              <a:off x="7993091" y="4209255"/>
              <a:ext cx="90622" cy="113629"/>
            </a:xfrm>
            <a:custGeom>
              <a:rect b="b" l="l" r="r" t="t"/>
              <a:pathLst>
                <a:path extrusionOk="0" h="242" w="193">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anchorCtr="1" anchor="ctr" bIns="42100" lIns="90000" spcFirstLastPara="1" rIns="90000" wrap="square" tIns="42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50" name="Google Shape;350;p6"/>
            <p:cNvSpPr/>
            <p:nvPr/>
          </p:nvSpPr>
          <p:spPr>
            <a:xfrm>
              <a:off x="7721225" y="4330866"/>
              <a:ext cx="112221" cy="91561"/>
            </a:xfrm>
            <a:custGeom>
              <a:rect b="b" l="l" r="r" t="t"/>
              <a:pathLst>
                <a:path extrusionOk="0" h="195" w="239">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51" name="Google Shape;351;p6"/>
            <p:cNvSpPr/>
            <p:nvPr/>
          </p:nvSpPr>
          <p:spPr>
            <a:xfrm>
              <a:off x="7736720" y="4200803"/>
              <a:ext cx="105178" cy="122081"/>
            </a:xfrm>
            <a:custGeom>
              <a:rect b="b" l="l" r="r" t="t"/>
              <a:pathLst>
                <a:path extrusionOk="0" h="260" w="224">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52" name="Google Shape;352;p6"/>
            <p:cNvSpPr/>
            <p:nvPr/>
          </p:nvSpPr>
          <p:spPr>
            <a:xfrm>
              <a:off x="7827342" y="4335092"/>
              <a:ext cx="165749" cy="123959"/>
            </a:xfrm>
            <a:custGeom>
              <a:rect b="b" l="l" r="r" t="t"/>
              <a:pathLst>
                <a:path extrusionOk="0" h="264" w="353">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53" name="Google Shape;353;p6"/>
            <p:cNvSpPr/>
            <p:nvPr/>
          </p:nvSpPr>
          <p:spPr>
            <a:xfrm>
              <a:off x="7852697" y="4181082"/>
              <a:ext cx="114568" cy="143680"/>
            </a:xfrm>
            <a:custGeom>
              <a:rect b="b" l="l" r="r" t="t"/>
              <a:pathLst>
                <a:path extrusionOk="0" h="306" w="244">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grpSp>
      <p:sp>
        <p:nvSpPr>
          <p:cNvPr id="354" name="Google Shape;354;p6"/>
          <p:cNvSpPr txBox="1"/>
          <p:nvPr/>
        </p:nvSpPr>
        <p:spPr>
          <a:xfrm>
            <a:off x="113850" y="1404450"/>
            <a:ext cx="10842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Proxima Nova"/>
                <a:ea typeface="Proxima Nova"/>
                <a:cs typeface="Proxima Nova"/>
                <a:sym typeface="Proxima Nova"/>
              </a:rPr>
              <a:t>[group, e.g. age, gender, location…]</a:t>
            </a:r>
            <a:endParaRPr b="1" i="0" sz="800" u="none" cap="none" strike="noStrike">
              <a:solidFill>
                <a:schemeClr val="dk1"/>
              </a:solidFill>
              <a:latin typeface="Proxima Nova"/>
              <a:ea typeface="Proxima Nova"/>
              <a:cs typeface="Proxima Nova"/>
              <a:sym typeface="Proxima Nova"/>
            </a:endParaRPr>
          </a:p>
        </p:txBody>
      </p:sp>
      <p:sp>
        <p:nvSpPr>
          <p:cNvPr id="355" name="Google Shape;355;p6"/>
          <p:cNvSpPr/>
          <p:nvPr/>
        </p:nvSpPr>
        <p:spPr>
          <a:xfrm>
            <a:off x="105925" y="2738800"/>
            <a:ext cx="1758000" cy="828900"/>
          </a:xfrm>
          <a:prstGeom prst="homePlate">
            <a:avLst>
              <a:gd fmla="val 50000" name="adj"/>
            </a:avLst>
          </a:prstGeom>
          <a:solidFill>
            <a:srgbClr val="1C458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Proxima Nova"/>
                <a:ea typeface="Proxima Nova"/>
                <a:cs typeface="Proxima Nova"/>
                <a:sym typeface="Proxima Nova"/>
              </a:rPr>
              <a:t>Attitudes and Intentions</a:t>
            </a:r>
            <a:endParaRPr b="1" i="0" sz="1400" u="none" cap="none" strike="noStrike">
              <a:solidFill>
                <a:schemeClr val="lt1"/>
              </a:solidFill>
              <a:latin typeface="Proxima Nova"/>
              <a:ea typeface="Proxima Nova"/>
              <a:cs typeface="Proxima Nova"/>
              <a:sym typeface="Proxima Nova"/>
            </a:endParaRPr>
          </a:p>
        </p:txBody>
      </p:sp>
      <p:sp>
        <p:nvSpPr>
          <p:cNvPr id="356" name="Google Shape;356;p6"/>
          <p:cNvSpPr/>
          <p:nvPr/>
        </p:nvSpPr>
        <p:spPr>
          <a:xfrm>
            <a:off x="105925" y="3624025"/>
            <a:ext cx="1758000" cy="828900"/>
          </a:xfrm>
          <a:prstGeom prst="homePlate">
            <a:avLst>
              <a:gd fmla="val 50000" name="adj"/>
            </a:avLst>
          </a:prstGeom>
          <a:solidFill>
            <a:srgbClr val="1C458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Proxima Nova"/>
                <a:ea typeface="Proxima Nova"/>
                <a:cs typeface="Proxima Nova"/>
                <a:sym typeface="Proxima Nova"/>
              </a:rPr>
              <a:t>Claimed behaviours</a:t>
            </a:r>
            <a:endParaRPr b="1" i="0" sz="1400" u="none" cap="none" strike="noStrike">
              <a:solidFill>
                <a:schemeClr val="lt1"/>
              </a:solidFill>
              <a:latin typeface="Proxima Nova"/>
              <a:ea typeface="Proxima Nova"/>
              <a:cs typeface="Proxima Nova"/>
              <a:sym typeface="Proxima Nova"/>
            </a:endParaRPr>
          </a:p>
        </p:txBody>
      </p:sp>
      <p:graphicFrame>
        <p:nvGraphicFramePr>
          <p:cNvPr id="357" name="Google Shape;357;p6"/>
          <p:cNvGraphicFramePr/>
          <p:nvPr/>
        </p:nvGraphicFramePr>
        <p:xfrm>
          <a:off x="1967275" y="3624025"/>
          <a:ext cx="3000000" cy="3000000"/>
        </p:xfrm>
        <a:graphic>
          <a:graphicData uri="http://schemas.openxmlformats.org/drawingml/2006/table">
            <a:tbl>
              <a:tblPr>
                <a:noFill/>
                <a:tableStyleId>{9156E5AC-D14E-452D-BD7E-28A01973D24B}</a:tableStyleId>
              </a:tblPr>
              <a:tblGrid>
                <a:gridCol w="2351625"/>
                <a:gridCol w="2351625"/>
                <a:gridCol w="2351625"/>
              </a:tblGrid>
              <a:tr h="844500">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lang="en-GB" sz="1700" u="none" cap="none" strike="noStrike">
                          <a:solidFill>
                            <a:schemeClr val="lt1"/>
                          </a:solidFill>
                          <a:latin typeface="Proxima Nova Extrabold"/>
                          <a:ea typeface="Proxima Nova Extrabold"/>
                          <a:cs typeface="Proxima Nova Extrabold"/>
                          <a:sym typeface="Proxima Nova Extrabold"/>
                        </a:rPr>
                        <a:t>[Stat]</a:t>
                      </a:r>
                      <a:endParaRPr sz="1700" u="none" cap="none" strike="noStrike">
                        <a:solidFill>
                          <a:schemeClr val="lt1"/>
                        </a:solidFill>
                        <a:latin typeface="Proxima Nova Extrabold"/>
                        <a:ea typeface="Proxima Nova Extrabold"/>
                        <a:cs typeface="Proxima Nova Extrabold"/>
                        <a:sym typeface="Proxima Nova Extrabold"/>
                      </a:endParaRPr>
                    </a:p>
                    <a:p>
                      <a:pPr indent="0" lvl="0" marL="0" marR="0" rtl="0" algn="ctr">
                        <a:lnSpc>
                          <a:spcPct val="100000"/>
                        </a:lnSpc>
                        <a:spcBef>
                          <a:spcPts val="0"/>
                        </a:spcBef>
                        <a:spcAft>
                          <a:spcPts val="0"/>
                        </a:spcAft>
                        <a:buClr>
                          <a:srgbClr val="000000"/>
                        </a:buClr>
                        <a:buSzPts val="900"/>
                        <a:buFont typeface="Arial"/>
                        <a:buNone/>
                      </a:pPr>
                      <a:r>
                        <a:rPr b="1" lang="en-GB" sz="900" u="none" cap="none" strike="noStrike">
                          <a:solidFill>
                            <a:schemeClr val="lt1"/>
                          </a:solidFill>
                          <a:latin typeface="Proxima Nova"/>
                          <a:ea typeface="Proxima Nova"/>
                          <a:cs typeface="Proxima Nova"/>
                          <a:sym typeface="Proxima Nova"/>
                        </a:rPr>
                        <a:t>[info about stat]</a:t>
                      </a:r>
                      <a:endParaRPr sz="1700" u="none" cap="none" strike="noStrike">
                        <a:solidFill>
                          <a:schemeClr val="lt1"/>
                        </a:solidFill>
                        <a:latin typeface="Proxima Nova Extrabold"/>
                        <a:ea typeface="Proxima Nova Extrabold"/>
                        <a:cs typeface="Proxima Nova Extrabold"/>
                        <a:sym typeface="Proxima Nova Extrabold"/>
                      </a:endParaRPr>
                    </a:p>
                  </a:txBody>
                  <a:tcPr marT="91425" marB="91425" marR="91425" marL="91425" anchor="ctr">
                    <a:solidFill>
                      <a:srgbClr val="E69138"/>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7"/>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4. OUTCOMES – audience behaviour</a:t>
            </a:r>
            <a:endParaRPr b="1" i="0" sz="2100" u="none" cap="none" strike="noStrike">
              <a:solidFill>
                <a:schemeClr val="lt1"/>
              </a:solidFill>
              <a:latin typeface="Proxima Nova"/>
              <a:ea typeface="Proxima Nova"/>
              <a:cs typeface="Proxima Nova"/>
              <a:sym typeface="Proxima Nova"/>
            </a:endParaRPr>
          </a:p>
        </p:txBody>
      </p:sp>
      <p:sp>
        <p:nvSpPr>
          <p:cNvPr id="363" name="Google Shape;363;p7"/>
          <p:cNvSpPr/>
          <p:nvPr/>
        </p:nvSpPr>
        <p:spPr>
          <a:xfrm>
            <a:off x="1198050" y="938050"/>
            <a:ext cx="7832100" cy="701400"/>
          </a:xfrm>
          <a:prstGeom prst="roundRect">
            <a:avLst>
              <a:gd fmla="val 66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GB" sz="1000" u="none" cap="none" strike="noStrike">
                <a:solidFill>
                  <a:schemeClr val="dk1"/>
                </a:solidFill>
                <a:latin typeface="Proxima Nova"/>
                <a:ea typeface="Proxima Nova"/>
                <a:cs typeface="Proxima Nova"/>
                <a:sym typeface="Proxima Nova"/>
              </a:rPr>
              <a:t>Summarise overall effect on audience behaviour. </a:t>
            </a:r>
            <a:endParaRPr b="0" i="1" sz="1000" u="none" cap="none" strike="noStrike">
              <a:solidFill>
                <a:schemeClr val="dk1"/>
              </a:solidFill>
              <a:latin typeface="Proxima Nova"/>
              <a:ea typeface="Proxima Nova"/>
              <a:cs typeface="Proxima Nova"/>
              <a:sym typeface="Proxima Nova"/>
            </a:endParaRPr>
          </a:p>
        </p:txBody>
      </p:sp>
      <p:grpSp>
        <p:nvGrpSpPr>
          <p:cNvPr id="364" name="Google Shape;364;p7"/>
          <p:cNvGrpSpPr/>
          <p:nvPr/>
        </p:nvGrpSpPr>
        <p:grpSpPr>
          <a:xfrm>
            <a:off x="325894" y="938049"/>
            <a:ext cx="660108" cy="523193"/>
            <a:chOff x="7721225" y="4181082"/>
            <a:chExt cx="377982" cy="277969"/>
          </a:xfrm>
        </p:grpSpPr>
        <p:sp>
          <p:nvSpPr>
            <p:cNvPr id="365" name="Google Shape;365;p7"/>
            <p:cNvSpPr/>
            <p:nvPr/>
          </p:nvSpPr>
          <p:spPr>
            <a:xfrm>
              <a:off x="7987456" y="4330866"/>
              <a:ext cx="111751" cy="91561"/>
            </a:xfrm>
            <a:custGeom>
              <a:rect b="b" l="l" r="r" t="t"/>
              <a:pathLst>
                <a:path extrusionOk="0" h="195" w="238">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66" name="Google Shape;366;p7"/>
            <p:cNvSpPr/>
            <p:nvPr/>
          </p:nvSpPr>
          <p:spPr>
            <a:xfrm>
              <a:off x="7993091" y="4209255"/>
              <a:ext cx="90622" cy="113629"/>
            </a:xfrm>
            <a:custGeom>
              <a:rect b="b" l="l" r="r" t="t"/>
              <a:pathLst>
                <a:path extrusionOk="0" h="242" w="193">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anchorCtr="1" anchor="ctr" bIns="42100" lIns="90000" spcFirstLastPara="1" rIns="90000" wrap="square" tIns="42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67" name="Google Shape;367;p7"/>
            <p:cNvSpPr/>
            <p:nvPr/>
          </p:nvSpPr>
          <p:spPr>
            <a:xfrm>
              <a:off x="7721225" y="4330866"/>
              <a:ext cx="112221" cy="91561"/>
            </a:xfrm>
            <a:custGeom>
              <a:rect b="b" l="l" r="r" t="t"/>
              <a:pathLst>
                <a:path extrusionOk="0" h="195" w="239">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anchorCtr="1" anchor="ctr" bIns="25200" lIns="90000" spcFirstLastPara="1" rIns="90000" wrap="square" tIns="2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68" name="Google Shape;368;p7"/>
            <p:cNvSpPr/>
            <p:nvPr/>
          </p:nvSpPr>
          <p:spPr>
            <a:xfrm>
              <a:off x="7736720" y="4200803"/>
              <a:ext cx="105178" cy="122081"/>
            </a:xfrm>
            <a:custGeom>
              <a:rect b="b" l="l" r="r" t="t"/>
              <a:pathLst>
                <a:path extrusionOk="0" h="260" w="224">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69" name="Google Shape;369;p7"/>
            <p:cNvSpPr/>
            <p:nvPr/>
          </p:nvSpPr>
          <p:spPr>
            <a:xfrm>
              <a:off x="7827342" y="4335092"/>
              <a:ext cx="165749" cy="123959"/>
            </a:xfrm>
            <a:custGeom>
              <a:rect b="b" l="l" r="r" t="t"/>
              <a:pathLst>
                <a:path extrusionOk="0" h="264" w="353">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sp>
          <p:nvSpPr>
            <p:cNvPr id="370" name="Google Shape;370;p7"/>
            <p:cNvSpPr/>
            <p:nvPr/>
          </p:nvSpPr>
          <p:spPr>
            <a:xfrm>
              <a:off x="7852697" y="4181082"/>
              <a:ext cx="114568" cy="143680"/>
            </a:xfrm>
            <a:custGeom>
              <a:rect b="b" l="l" r="r" t="t"/>
              <a:pathLst>
                <a:path extrusionOk="0" h="306" w="244">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chemeClr val="dk1"/>
                </a:highlight>
                <a:latin typeface="Proxima Nova"/>
                <a:ea typeface="Proxima Nova"/>
                <a:cs typeface="Proxima Nova"/>
                <a:sym typeface="Proxima Nova"/>
              </a:endParaRPr>
            </a:p>
          </p:txBody>
        </p:sp>
      </p:grpSp>
      <p:sp>
        <p:nvSpPr>
          <p:cNvPr id="371" name="Google Shape;371;p7"/>
          <p:cNvSpPr txBox="1"/>
          <p:nvPr/>
        </p:nvSpPr>
        <p:spPr>
          <a:xfrm>
            <a:off x="113850" y="1404450"/>
            <a:ext cx="10842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GB" sz="800" u="none" cap="none" strike="noStrike">
                <a:solidFill>
                  <a:schemeClr val="dk1"/>
                </a:solidFill>
                <a:latin typeface="Proxima Nova"/>
                <a:ea typeface="Proxima Nova"/>
                <a:cs typeface="Proxima Nova"/>
                <a:sym typeface="Proxima Nova"/>
              </a:rPr>
              <a:t>[group, e.g. age, gender, location…]</a:t>
            </a:r>
            <a:endParaRPr b="1" i="0" sz="800" u="none" cap="none" strike="noStrike">
              <a:solidFill>
                <a:schemeClr val="dk1"/>
              </a:solidFill>
              <a:latin typeface="Proxima Nova"/>
              <a:ea typeface="Proxima Nova"/>
              <a:cs typeface="Proxima Nova"/>
              <a:sym typeface="Proxima Nova"/>
            </a:endParaRPr>
          </a:p>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Proxima Nova"/>
              <a:ea typeface="Proxima Nova"/>
              <a:cs typeface="Proxima Nova"/>
              <a:sym typeface="Proxima Nova"/>
            </a:endParaRPr>
          </a:p>
        </p:txBody>
      </p:sp>
      <p:sp>
        <p:nvSpPr>
          <p:cNvPr id="372" name="Google Shape;372;p7"/>
          <p:cNvSpPr/>
          <p:nvPr/>
        </p:nvSpPr>
        <p:spPr>
          <a:xfrm>
            <a:off x="2094625" y="3182125"/>
            <a:ext cx="6927600" cy="875700"/>
          </a:xfrm>
          <a:prstGeom prst="roundRect">
            <a:avLst>
              <a:gd fmla="val 66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Outline how the campaign contributed to your comms objectives through addressing audience’s behavioural barriers or changing behaviours. </a:t>
            </a:r>
            <a:endParaRPr b="0" i="1" sz="1000" u="none" cap="none" strike="noStrike">
              <a:solidFill>
                <a:schemeClr val="dk1"/>
              </a:solidFill>
              <a:latin typeface="Proxima Nova"/>
              <a:ea typeface="Proxima Nova"/>
              <a:cs typeface="Proxima Nova"/>
              <a:sym typeface="Proxima Nova"/>
            </a:endParaRPr>
          </a:p>
        </p:txBody>
      </p:sp>
      <p:sp>
        <p:nvSpPr>
          <p:cNvPr id="373" name="Google Shape;373;p7"/>
          <p:cNvSpPr/>
          <p:nvPr/>
        </p:nvSpPr>
        <p:spPr>
          <a:xfrm>
            <a:off x="105925" y="3182125"/>
            <a:ext cx="1873500" cy="875700"/>
          </a:xfrm>
          <a:prstGeom prst="homePlate">
            <a:avLst>
              <a:gd fmla="val 50000" name="adj"/>
            </a:avLst>
          </a:prstGeom>
          <a:solidFill>
            <a:srgbClr val="E69138"/>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Extrabold"/>
                <a:ea typeface="Proxima Nova Extrabold"/>
                <a:cs typeface="Proxima Nova Extrabold"/>
                <a:sym typeface="Proxima Nova Extrabold"/>
              </a:rPr>
              <a:t>Contribution to comms objectives </a:t>
            </a:r>
            <a:endParaRPr b="1" i="0" sz="1400" u="none" cap="none" strike="noStrike">
              <a:solidFill>
                <a:schemeClr val="lt1"/>
              </a:solidFill>
              <a:latin typeface="Proxima Nova"/>
              <a:ea typeface="Proxima Nova"/>
              <a:cs typeface="Proxima Nova"/>
              <a:sym typeface="Proxima Nova"/>
            </a:endParaRPr>
          </a:p>
        </p:txBody>
      </p:sp>
      <p:graphicFrame>
        <p:nvGraphicFramePr>
          <p:cNvPr id="374" name="Google Shape;374;p7"/>
          <p:cNvGraphicFramePr/>
          <p:nvPr/>
        </p:nvGraphicFramePr>
        <p:xfrm>
          <a:off x="105913" y="1767775"/>
          <a:ext cx="3000000" cy="3000000"/>
        </p:xfrm>
        <a:graphic>
          <a:graphicData uri="http://schemas.openxmlformats.org/drawingml/2006/table">
            <a:tbl>
              <a:tblPr>
                <a:noFill/>
                <a:tableStyleId>{9156E5AC-D14E-452D-BD7E-28A01973D24B}</a:tableStyleId>
              </a:tblPr>
              <a:tblGrid>
                <a:gridCol w="4191625"/>
                <a:gridCol w="4724675"/>
              </a:tblGrid>
              <a:tr h="216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Proxima Nova"/>
                          <a:ea typeface="Proxima Nova"/>
                          <a:cs typeface="Proxima Nova"/>
                          <a:sym typeface="Proxima Nova"/>
                        </a:rPr>
                        <a:t>Behavioural barriers addressed</a:t>
                      </a:r>
                      <a:endParaRPr b="1" sz="1200" u="none" cap="none" strike="noStrike">
                        <a:solidFill>
                          <a:schemeClr val="lt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1C4587"/>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Proxima Nova"/>
                          <a:ea typeface="Proxima Nova"/>
                          <a:cs typeface="Proxima Nova"/>
                          <a:sym typeface="Proxima Nova"/>
                        </a:rPr>
                        <a:t>Behaviours started, stopped or maintained</a:t>
                      </a:r>
                      <a:endParaRPr b="1" sz="1200" u="none" cap="none" strike="noStrike">
                        <a:solidFill>
                          <a:schemeClr val="lt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1C4587"/>
                    </a:solidFill>
                  </a:tcPr>
                </a:tc>
              </a:tr>
              <a:tr h="216025">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[Capability/Opportunity/Motivation]:</a:t>
                      </a:r>
                      <a:r>
                        <a:rPr lang="en-GB" sz="1000" u="none" cap="none" strike="noStrike">
                          <a:solidFill>
                            <a:schemeClr val="dk1"/>
                          </a:solidFill>
                          <a:latin typeface="Proxima Nova"/>
                          <a:ea typeface="Proxima Nova"/>
                          <a:cs typeface="Proxima Nova"/>
                          <a:sym typeface="Proxima Nova"/>
                        </a:rPr>
                        <a:t> </a:t>
                      </a:r>
                      <a:r>
                        <a:rPr i="1" lang="en-GB" sz="1000" u="none" cap="none" strike="noStrike">
                          <a:solidFill>
                            <a:schemeClr val="dk1"/>
                          </a:solidFill>
                          <a:latin typeface="Proxima Nova"/>
                          <a:ea typeface="Proxima Nova"/>
                          <a:cs typeface="Proxima Nova"/>
                          <a:sym typeface="Proxima Nova"/>
                        </a:rPr>
                        <a:t>How was the barrier addressed?</a:t>
                      </a:r>
                      <a:endParaRPr i="1" sz="1000" u="none" cap="none" strike="noStrike">
                        <a:solidFill>
                          <a:schemeClr val="dk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i="1" lang="en-GB" sz="900" u="none" cap="none" strike="noStrike">
                          <a:solidFill>
                            <a:schemeClr val="dk1"/>
                          </a:solidFill>
                          <a:latin typeface="Proxima Nova"/>
                          <a:ea typeface="Proxima Nova"/>
                          <a:cs typeface="Proxima Nova"/>
                          <a:sym typeface="Proxima Nova"/>
                        </a:rPr>
                        <a:t>What behaviour was started, stopped, or maintained? (If this cannot be measured consider how barriers to behaviour change have been addresses)</a:t>
                      </a:r>
                      <a:endParaRPr i="1" sz="900" u="none" cap="none" strike="noStrike">
                        <a:solidFill>
                          <a:schemeClr val="dk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216025">
                <a:tc>
                  <a:txBody>
                    <a:bodyPr/>
                    <a:lstStyle/>
                    <a:p>
                      <a:pPr indent="0" lvl="0" marL="0" marR="0" rtl="0" algn="l">
                        <a:lnSpc>
                          <a:spcPct val="100000"/>
                        </a:lnSpc>
                        <a:spcBef>
                          <a:spcPts val="0"/>
                        </a:spcBef>
                        <a:spcAft>
                          <a:spcPts val="0"/>
                        </a:spcAft>
                        <a:buClr>
                          <a:schemeClr val="dk1"/>
                        </a:buClr>
                        <a:buSzPts val="1100"/>
                        <a:buFont typeface="Arial"/>
                        <a:buNone/>
                      </a:pPr>
                      <a:r>
                        <a:rPr b="1" lang="en-GB" sz="1000" u="none" cap="none" strike="noStrike">
                          <a:solidFill>
                            <a:schemeClr val="dk1"/>
                          </a:solidFill>
                          <a:latin typeface="Proxima Nova"/>
                          <a:ea typeface="Proxima Nova"/>
                          <a:cs typeface="Proxima Nova"/>
                          <a:sym typeface="Proxima Nova"/>
                        </a:rPr>
                        <a:t>[Capability/Opportunity/Motivation]:</a:t>
                      </a:r>
                      <a:r>
                        <a:rPr lang="en-GB" sz="1000" u="none" cap="none" strike="noStrike">
                          <a:solidFill>
                            <a:schemeClr val="dk1"/>
                          </a:solidFill>
                          <a:latin typeface="Proxima Nova"/>
                          <a:ea typeface="Proxima Nova"/>
                          <a:cs typeface="Proxima Nova"/>
                          <a:sym typeface="Proxima Nova"/>
                        </a:rPr>
                        <a:t> </a:t>
                      </a:r>
                      <a:r>
                        <a:rPr i="1" lang="en-GB" sz="1000" u="none" cap="none" strike="noStrike">
                          <a:solidFill>
                            <a:schemeClr val="dk1"/>
                          </a:solidFill>
                          <a:latin typeface="Proxima Nova"/>
                          <a:ea typeface="Proxima Nova"/>
                          <a:cs typeface="Proxima Nova"/>
                          <a:sym typeface="Proxima Nova"/>
                        </a:rPr>
                        <a:t>How was the barrier addressed?</a:t>
                      </a:r>
                      <a:endParaRPr sz="1000" u="none" cap="none" strike="noStrike">
                        <a:solidFill>
                          <a:schemeClr val="dk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i="1" lang="en-GB" sz="900" u="none" cap="none" strike="noStrike">
                          <a:solidFill>
                            <a:schemeClr val="dk1"/>
                          </a:solidFill>
                          <a:latin typeface="Proxima Nova"/>
                          <a:ea typeface="Proxima Nova"/>
                          <a:cs typeface="Proxima Nova"/>
                          <a:sym typeface="Proxima Nova"/>
                        </a:rPr>
                        <a:t>What behaviour was started, stopped, or maintained? (If this cannot be measured consider how barriers to behaviour change have been addresses)</a:t>
                      </a:r>
                      <a:endParaRPr i="1" sz="1000" u="none" cap="none" strike="noStrike">
                        <a:solidFill>
                          <a:schemeClr val="dk1"/>
                        </a:solidFill>
                        <a:latin typeface="Proxima Nova"/>
                        <a:ea typeface="Proxima Nova"/>
                        <a:cs typeface="Proxima Nova"/>
                        <a:sym typeface="Proxima Nov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375" name="Google Shape;375;p7"/>
          <p:cNvSpPr/>
          <p:nvPr/>
        </p:nvSpPr>
        <p:spPr>
          <a:xfrm>
            <a:off x="105925" y="4124750"/>
            <a:ext cx="1873500" cy="875700"/>
          </a:xfrm>
          <a:prstGeom prst="homePlate">
            <a:avLst>
              <a:gd fmla="val 50000" name="adj"/>
            </a:avLst>
          </a:prstGeom>
          <a:solidFill>
            <a:srgbClr val="E69138"/>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Proxima Nova Extrabold"/>
                <a:ea typeface="Proxima Nova Extrabold"/>
                <a:cs typeface="Proxima Nova Extrabold"/>
                <a:sym typeface="Proxima Nova Extrabold"/>
              </a:rPr>
              <a:t>Contribution to policy objectives </a:t>
            </a:r>
            <a:endParaRPr b="1" i="0" sz="1400" u="none" cap="none" strike="noStrike">
              <a:solidFill>
                <a:schemeClr val="lt1"/>
              </a:solidFill>
              <a:latin typeface="Proxima Nova"/>
              <a:ea typeface="Proxima Nova"/>
              <a:cs typeface="Proxima Nova"/>
              <a:sym typeface="Proxima Nova"/>
            </a:endParaRPr>
          </a:p>
        </p:txBody>
      </p:sp>
      <p:sp>
        <p:nvSpPr>
          <p:cNvPr id="376" name="Google Shape;376;p7"/>
          <p:cNvSpPr/>
          <p:nvPr/>
        </p:nvSpPr>
        <p:spPr>
          <a:xfrm>
            <a:off x="2094625" y="4115900"/>
            <a:ext cx="6927600" cy="893400"/>
          </a:xfrm>
          <a:prstGeom prst="roundRect">
            <a:avLst>
              <a:gd fmla="val 66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Outline how meeting comms objectives in turn contribute to your policy objectives. </a:t>
            </a:r>
            <a:endParaRPr b="0" i="0" sz="1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8"/>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5. IMPACT – linking stages together</a:t>
            </a:r>
            <a:endParaRPr b="1" i="0" sz="2100" u="none" cap="none" strike="noStrike">
              <a:solidFill>
                <a:schemeClr val="lt1"/>
              </a:solidFill>
              <a:latin typeface="Proxima Nova"/>
              <a:ea typeface="Proxima Nova"/>
              <a:cs typeface="Proxima Nova"/>
              <a:sym typeface="Proxima Nova"/>
            </a:endParaRPr>
          </a:p>
        </p:txBody>
      </p:sp>
      <p:sp>
        <p:nvSpPr>
          <p:cNvPr id="382" name="Google Shape;382;p8"/>
          <p:cNvSpPr/>
          <p:nvPr/>
        </p:nvSpPr>
        <p:spPr>
          <a:xfrm>
            <a:off x="122825" y="1804750"/>
            <a:ext cx="4952100" cy="3198300"/>
          </a:xfrm>
          <a:prstGeom prst="roundRect">
            <a:avLst>
              <a:gd fmla="val 6845" name="adj"/>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Proxima Nova"/>
                <a:ea typeface="Proxima Nova"/>
                <a:cs typeface="Proxima Nova"/>
                <a:sym typeface="Proxima Nova"/>
              </a:rPr>
              <a:t>Scoring/Evaluation</a:t>
            </a:r>
            <a:endParaRPr b="1" i="0" sz="1400" u="sng" cap="none" strike="noStrike">
              <a:solidFill>
                <a:srgbClr val="000000"/>
              </a:solidFill>
              <a:latin typeface="Proxima Nova"/>
              <a:ea typeface="Proxima Nova"/>
              <a:cs typeface="Proxima Nova"/>
              <a:sym typeface="Proxima Nova"/>
            </a:endParaRPr>
          </a:p>
        </p:txBody>
      </p:sp>
      <p:sp>
        <p:nvSpPr>
          <p:cNvPr id="383" name="Google Shape;383;p8"/>
          <p:cNvSpPr/>
          <p:nvPr/>
        </p:nvSpPr>
        <p:spPr>
          <a:xfrm>
            <a:off x="214925" y="3541100"/>
            <a:ext cx="4767900" cy="887100"/>
          </a:xfrm>
          <a:prstGeom prst="roundRect">
            <a:avLst>
              <a:gd fmla="val 16667" name="adj"/>
            </a:avLst>
          </a:prstGeom>
          <a:solidFill>
            <a:srgbClr val="A4C2F4"/>
          </a:solidFill>
          <a:ln>
            <a:noFill/>
          </a:ln>
        </p:spPr>
        <p:txBody>
          <a:bodyPr anchorCtr="0" anchor="t" bIns="91425" lIns="18000" spcFirstLastPara="1" rIns="18000" wrap="square" tIns="18000">
            <a:noAutofit/>
          </a:bodyPr>
          <a:lstStyle/>
          <a:p>
            <a:pPr indent="0" lvl="0" marL="0" marR="0" rtl="0" algn="l">
              <a:lnSpc>
                <a:spcPct val="100000"/>
              </a:lnSpc>
              <a:spcBef>
                <a:spcPts val="0"/>
              </a:spcBef>
              <a:spcAft>
                <a:spcPts val="0"/>
              </a:spcAft>
              <a:buClr>
                <a:schemeClr val="dk1"/>
              </a:buClr>
              <a:buSzPts val="1100"/>
              <a:buFont typeface="Arial"/>
              <a:buNone/>
            </a:pPr>
            <a:r>
              <a:rPr b="0" i="1" lang="en-GB" sz="1000" u="none" cap="none" strike="noStrike">
                <a:solidFill>
                  <a:schemeClr val="dk1"/>
                </a:solidFill>
                <a:latin typeface="Proxima Nova"/>
                <a:ea typeface="Proxima Nova"/>
                <a:cs typeface="Proxima Nova"/>
                <a:sym typeface="Proxima Nova"/>
              </a:rPr>
              <a:t>Outline how achieving or not achieving the KPIs has helped with or impeded the progress of reaching the comms and policy objectives. Add links to full reports as appropriate.  </a:t>
            </a:r>
            <a:endParaRPr b="0" i="1" sz="10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Proxima Nova"/>
              <a:ea typeface="Proxima Nova"/>
              <a:cs typeface="Proxima Nova"/>
              <a:sym typeface="Proxima Nova"/>
            </a:endParaRPr>
          </a:p>
        </p:txBody>
      </p:sp>
      <p:graphicFrame>
        <p:nvGraphicFramePr>
          <p:cNvPr id="384" name="Google Shape;384;p8"/>
          <p:cNvGraphicFramePr/>
          <p:nvPr/>
        </p:nvGraphicFramePr>
        <p:xfrm>
          <a:off x="214850" y="2177413"/>
          <a:ext cx="3000000" cy="3000000"/>
        </p:xfrm>
        <a:graphic>
          <a:graphicData uri="http://schemas.openxmlformats.org/drawingml/2006/table">
            <a:tbl>
              <a:tblPr>
                <a:noFill/>
                <a:tableStyleId>{9156E5AC-D14E-452D-BD7E-28A01973D24B}</a:tableStyleId>
              </a:tblPr>
              <a:tblGrid>
                <a:gridCol w="3068125"/>
                <a:gridCol w="841125"/>
                <a:gridCol w="858775"/>
              </a:tblGrid>
              <a:tr h="127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KPIs (at end of comms)</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Target</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roxima Nova"/>
                          <a:ea typeface="Proxima Nova"/>
                          <a:cs typeface="Proxima Nova"/>
                          <a:sym typeface="Proxima Nova"/>
                        </a:rPr>
                        <a:t>Achieved </a:t>
                      </a:r>
                      <a:endParaRPr b="1"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B5394"/>
                      </a:solidFill>
                      <a:prstDash val="solid"/>
                      <a:round/>
                      <a:headEnd len="sm" w="sm" type="none"/>
                      <a:tailEnd len="sm" w="sm" type="none"/>
                    </a:lnB>
                  </a:tcPr>
                </a:tc>
              </a:tr>
              <a:tr h="17780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one</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r>
              <a:tr h="111525">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two</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19050">
                      <a:solidFill>
                        <a:srgbClr val="0B5394"/>
                      </a:solidFill>
                      <a:prstDash val="solid"/>
                      <a:round/>
                      <a:headEnd len="sm" w="sm" type="none"/>
                      <a:tailEnd len="sm" w="sm" type="none"/>
                    </a:lnB>
                  </a:tcPr>
                </a:tc>
              </a:tr>
              <a:tr h="104450">
                <a:tc>
                  <a:txBody>
                    <a:bodyPr/>
                    <a:lstStyle/>
                    <a:p>
                      <a:pPr indent="0" lvl="0" marL="0" marR="0" rtl="0" algn="l">
                        <a:lnSpc>
                          <a:spcPct val="100000"/>
                        </a:lnSpc>
                        <a:spcBef>
                          <a:spcPts val="0"/>
                        </a:spcBef>
                        <a:spcAft>
                          <a:spcPts val="0"/>
                        </a:spcAft>
                        <a:buClr>
                          <a:srgbClr val="000000"/>
                        </a:buClr>
                        <a:buSzPts val="900"/>
                        <a:buFont typeface="Arial"/>
                        <a:buNone/>
                      </a:pPr>
                      <a:r>
                        <a:rPr lang="en-GB" sz="900" u="none" cap="none" strike="noStrike">
                          <a:solidFill>
                            <a:schemeClr val="dk1"/>
                          </a:solidFill>
                          <a:latin typeface="Proxima Nova"/>
                          <a:ea typeface="Proxima Nova"/>
                          <a:cs typeface="Proxima Nova"/>
                          <a:sym typeface="Proxima Nova"/>
                        </a:rPr>
                        <a:t>KPI three etc .</a:t>
                      </a:r>
                      <a:endParaRPr sz="900" u="none" cap="none" strike="noStrike">
                        <a:solidFill>
                          <a:schemeClr val="dk1"/>
                        </a:solidFill>
                        <a:latin typeface="Proxima Nova"/>
                        <a:ea typeface="Proxima Nova"/>
                        <a:cs typeface="Proxima Nova"/>
                        <a:sym typeface="Proxima Nova"/>
                      </a:endParaRPr>
                    </a:p>
                  </a:txBody>
                  <a:tcPr marT="36000" marB="36000" marR="36000" marL="36000">
                    <a:lnL cap="flat" cmpd="sng" w="9525">
                      <a:solidFill>
                        <a:srgbClr val="9E9E9E">
                          <a:alpha val="0"/>
                        </a:srgbClr>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400" u="none" cap="none" strike="noStrike">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19050">
                      <a:solidFill>
                        <a:srgbClr val="0B5394"/>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Proxima Nova"/>
                          <a:ea typeface="Proxima Nova"/>
                          <a:cs typeface="Proxima Nova"/>
                          <a:sym typeface="Proxima Nova"/>
                        </a:rPr>
                        <a:t>??%</a:t>
                      </a:r>
                      <a:endParaRPr sz="1000" u="none" cap="none" strike="noStrike">
                        <a:solidFill>
                          <a:schemeClr val="dk1"/>
                        </a:solidFill>
                        <a:latin typeface="Proxima Nova"/>
                        <a:ea typeface="Proxima Nova"/>
                        <a:cs typeface="Proxima Nova"/>
                        <a:sym typeface="Proxima Nova"/>
                      </a:endParaRPr>
                    </a:p>
                  </a:txBody>
                  <a:tcPr marT="36000" marB="36000" marR="36000" marL="36000">
                    <a:lnL cap="flat" cmpd="sng" w="19050">
                      <a:solidFill>
                        <a:srgbClr val="0B5394"/>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B5394"/>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85" name="Google Shape;385;p8"/>
          <p:cNvSpPr/>
          <p:nvPr/>
        </p:nvSpPr>
        <p:spPr>
          <a:xfrm>
            <a:off x="5162250" y="1804750"/>
            <a:ext cx="3895800" cy="1083600"/>
          </a:xfrm>
          <a:prstGeom prst="roundRect">
            <a:avLst>
              <a:gd fmla="val 19059" name="adj"/>
            </a:avLst>
          </a:prstGeom>
          <a:solidFill>
            <a:srgbClr val="C9DAF8"/>
          </a:solid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Proxima Nova"/>
                <a:ea typeface="Proxima Nova"/>
                <a:cs typeface="Proxima Nova"/>
                <a:sym typeface="Proxima Nova"/>
              </a:rPr>
              <a:t>Return on Investment (ROI)</a:t>
            </a:r>
            <a:endParaRPr b="1" i="0" sz="900" u="none" cap="none" strike="noStrike">
              <a:solidFill>
                <a:schemeClr val="dk1"/>
              </a:solidFill>
              <a:highlight>
                <a:srgbClr val="FF9900"/>
              </a:highlight>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rPr b="0" i="1" lang="en-GB" sz="900" u="none" cap="none" strike="noStrike">
                <a:solidFill>
                  <a:schemeClr val="dk1"/>
                </a:solidFill>
                <a:latin typeface="Proxima Nova"/>
                <a:ea typeface="Proxima Nova"/>
                <a:cs typeface="Proxima Nova"/>
                <a:sym typeface="Proxima Nova"/>
              </a:rPr>
              <a:t>Summarise investment (cost), return (benefit) and ROI calculation. </a:t>
            </a:r>
            <a:endParaRPr b="0" i="1" sz="9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rPr b="0" i="1" lang="en-GB" sz="900" u="none" cap="none" strike="noStrike">
                <a:solidFill>
                  <a:schemeClr val="dk1"/>
                </a:solidFill>
                <a:latin typeface="Proxima Nova"/>
                <a:ea typeface="Proxima Nova"/>
                <a:cs typeface="Proxima Nova"/>
                <a:sym typeface="Proxima Nova"/>
              </a:rPr>
              <a:t>Also consider intangible social costs and benefits. </a:t>
            </a:r>
            <a:endParaRPr b="0" i="1" sz="900" u="none" cap="none" strike="noStrike">
              <a:solidFill>
                <a:schemeClr val="dk1"/>
              </a:solidFill>
              <a:latin typeface="Proxima Nova"/>
              <a:ea typeface="Proxima Nova"/>
              <a:cs typeface="Proxima Nova"/>
              <a:sym typeface="Proxima Nova"/>
            </a:endParaRPr>
          </a:p>
        </p:txBody>
      </p:sp>
      <p:graphicFrame>
        <p:nvGraphicFramePr>
          <p:cNvPr id="386" name="Google Shape;386;p8"/>
          <p:cNvGraphicFramePr/>
          <p:nvPr/>
        </p:nvGraphicFramePr>
        <p:xfrm>
          <a:off x="125875" y="891625"/>
          <a:ext cx="3000000" cy="3000000"/>
        </p:xfrm>
        <a:graphic>
          <a:graphicData uri="http://schemas.openxmlformats.org/drawingml/2006/table">
            <a:tbl>
              <a:tblPr>
                <a:noFill/>
                <a:tableStyleId>{9156E5AC-D14E-452D-BD7E-28A01973D24B}</a:tableStyleId>
              </a:tblPr>
              <a:tblGrid>
                <a:gridCol w="2498050"/>
                <a:gridCol w="397575"/>
                <a:gridCol w="2806800"/>
                <a:gridCol w="373700"/>
                <a:gridCol w="2856225"/>
              </a:tblGrid>
              <a:tr h="713250">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lt1"/>
                          </a:solidFill>
                          <a:latin typeface="Proxima Nova"/>
                          <a:ea typeface="Proxima Nova"/>
                          <a:cs typeface="Proxima Nova"/>
                          <a:sym typeface="Proxima Nova"/>
                        </a:rPr>
                        <a:t>Outputs</a:t>
                      </a:r>
                      <a:endParaRPr b="1" sz="1200" u="sng"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800"/>
                        <a:buFont typeface="Arial"/>
                        <a:buNone/>
                      </a:pPr>
                      <a:r>
                        <a:rPr i="1" lang="en-GB" sz="800" u="none" cap="none" strike="noStrike">
                          <a:solidFill>
                            <a:schemeClr val="lt1"/>
                          </a:solidFill>
                          <a:latin typeface="Proxima Nova"/>
                          <a:ea typeface="Proxima Nova"/>
                          <a:cs typeface="Proxima Nova"/>
                          <a:sym typeface="Proxima Nova"/>
                        </a:rPr>
                        <a:t>Short summary</a:t>
                      </a:r>
                      <a:endParaRPr i="1" sz="800" u="none" cap="none" strike="noStrike">
                        <a:latin typeface="Proxima Nova"/>
                        <a:ea typeface="Proxima Nova"/>
                        <a:cs typeface="Proxima Nova"/>
                        <a:sym typeface="Proxima Nov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b="1" i="0" lang="en-GB" sz="3200" u="none" cap="none" strike="noStrike">
                          <a:solidFill>
                            <a:schemeClr val="dk1"/>
                          </a:solidFill>
                          <a:latin typeface="Proxima Nova"/>
                          <a:ea typeface="Proxima Nova"/>
                          <a:cs typeface="Proxima Nova"/>
                          <a:sym typeface="Proxima Nova"/>
                        </a:rPr>
                        <a:t>→</a:t>
                      </a:r>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lt1"/>
                          </a:solidFill>
                          <a:latin typeface="Proxima Nova"/>
                          <a:ea typeface="Proxima Nova"/>
                          <a:cs typeface="Proxima Nova"/>
                          <a:sym typeface="Proxima Nova"/>
                        </a:rPr>
                        <a:t>Outtakes</a:t>
                      </a:r>
                      <a:endParaRPr b="1" sz="1200" u="sng"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rPr i="1" lang="en-GB" sz="800" u="none" cap="none" strike="noStrike">
                          <a:solidFill>
                            <a:schemeClr val="lt1"/>
                          </a:solidFill>
                          <a:latin typeface="Proxima Nova"/>
                          <a:ea typeface="Proxima Nova"/>
                          <a:cs typeface="Proxima Nova"/>
                          <a:sym typeface="Proxima Nova"/>
                        </a:rPr>
                        <a:t>Short summary</a:t>
                      </a:r>
                      <a:endParaRPr b="1" sz="1200" u="sng" cap="none" strike="noStrike">
                        <a:solidFill>
                          <a:schemeClr val="lt1"/>
                        </a:solidFill>
                        <a:latin typeface="Proxima Nova"/>
                        <a:ea typeface="Proxima Nova"/>
                        <a:cs typeface="Proxima Nova"/>
                        <a:sym typeface="Proxima Nov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69138"/>
                    </a:solidFill>
                  </a:tcPr>
                </a:tc>
                <a:tc>
                  <a:txBody>
                    <a:bodyPr/>
                    <a:lstStyle/>
                    <a:p>
                      <a:pPr indent="0" lvl="0" marL="0" marR="0" rtl="0" algn="ctr">
                        <a:lnSpc>
                          <a:spcPct val="100000"/>
                        </a:lnSpc>
                        <a:spcBef>
                          <a:spcPts val="0"/>
                        </a:spcBef>
                        <a:spcAft>
                          <a:spcPts val="0"/>
                        </a:spcAft>
                        <a:buClr>
                          <a:srgbClr val="000000"/>
                        </a:buClr>
                        <a:buSzPts val="3000"/>
                        <a:buFont typeface="Arial"/>
                        <a:buNone/>
                      </a:pPr>
                      <a:r>
                        <a:rPr b="1" i="0" lang="en-GB" sz="3200" u="none" cap="none" strike="noStrike">
                          <a:solidFill>
                            <a:schemeClr val="dk1"/>
                          </a:solidFill>
                          <a:latin typeface="Proxima Nova"/>
                          <a:ea typeface="Proxima Nova"/>
                          <a:cs typeface="Proxima Nova"/>
                          <a:sym typeface="Proxima Nova"/>
                        </a:rPr>
                        <a:t>→</a:t>
                      </a:r>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sng" cap="none" strike="noStrike">
                          <a:solidFill>
                            <a:schemeClr val="lt1"/>
                          </a:solidFill>
                          <a:latin typeface="Proxima Nova"/>
                          <a:ea typeface="Proxima Nova"/>
                          <a:cs typeface="Proxima Nova"/>
                          <a:sym typeface="Proxima Nova"/>
                        </a:rPr>
                        <a:t>Outcomes</a:t>
                      </a:r>
                      <a:endParaRPr b="1" sz="1200" u="sng"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chemeClr val="dk1"/>
                        </a:buClr>
                        <a:buSzPts val="1100"/>
                        <a:buFont typeface="Arial"/>
                        <a:buNone/>
                      </a:pPr>
                      <a:r>
                        <a:rPr i="1" lang="en-GB" sz="800" u="none" cap="none" strike="noStrike">
                          <a:solidFill>
                            <a:schemeClr val="lt1"/>
                          </a:solidFill>
                          <a:latin typeface="Proxima Nova"/>
                          <a:ea typeface="Proxima Nova"/>
                          <a:cs typeface="Proxima Nova"/>
                          <a:sym typeface="Proxima Nova"/>
                        </a:rPr>
                        <a:t>Short summary</a:t>
                      </a:r>
                      <a:endParaRPr b="1" sz="1200" u="sng" cap="none" strike="noStrike">
                        <a:solidFill>
                          <a:schemeClr val="lt1"/>
                        </a:solidFill>
                        <a:latin typeface="Proxima Nova"/>
                        <a:ea typeface="Proxima Nova"/>
                        <a:cs typeface="Proxima Nova"/>
                        <a:sym typeface="Proxima Nov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69138"/>
                    </a:solidFill>
                  </a:tcPr>
                </a:tc>
              </a:tr>
            </a:tbl>
          </a:graphicData>
        </a:graphic>
      </p:graphicFrame>
      <p:sp>
        <p:nvSpPr>
          <p:cNvPr id="387" name="Google Shape;387;p8"/>
          <p:cNvSpPr/>
          <p:nvPr/>
        </p:nvSpPr>
        <p:spPr>
          <a:xfrm>
            <a:off x="5162250" y="2966300"/>
            <a:ext cx="3895800" cy="2036700"/>
          </a:xfrm>
          <a:prstGeom prst="roundRect">
            <a:avLst>
              <a:gd fmla="val 8844" name="adj"/>
            </a:avLst>
          </a:prstGeom>
          <a:solidFill>
            <a:srgbClr val="C9DAF8"/>
          </a:solid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cap="none" strike="noStrike">
                <a:solidFill>
                  <a:schemeClr val="dk1"/>
                </a:solidFill>
                <a:latin typeface="Proxima Nova"/>
                <a:ea typeface="Proxima Nova"/>
                <a:cs typeface="Proxima Nova"/>
                <a:sym typeface="Proxima Nova"/>
              </a:rPr>
              <a:t>Policy and Wider Impacts</a:t>
            </a:r>
            <a:endParaRPr b="1" i="0" sz="1200" u="sng"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000000"/>
                </a:solidFill>
                <a:latin typeface="Proxima Nova"/>
                <a:ea typeface="Proxima Nova"/>
                <a:cs typeface="Proxima Nova"/>
                <a:sym typeface="Proxima Nova"/>
              </a:rPr>
              <a:t>Outline impact on policy work and organisational objectives as well as any wider considerations. </a:t>
            </a:r>
            <a:endParaRPr b="0" i="1" sz="900" u="none" cap="none" strike="noStrike">
              <a:solidFill>
                <a:srgbClr val="000000"/>
              </a:solidFill>
              <a:latin typeface="Proxima Nova"/>
              <a:ea typeface="Proxima Nova"/>
              <a:cs typeface="Proxima Nova"/>
              <a:sym typeface="Proxima Nova"/>
            </a:endParaRPr>
          </a:p>
        </p:txBody>
      </p:sp>
      <p:sp>
        <p:nvSpPr>
          <p:cNvPr id="388" name="Google Shape;388;p8"/>
          <p:cNvSpPr/>
          <p:nvPr/>
        </p:nvSpPr>
        <p:spPr>
          <a:xfrm>
            <a:off x="1905223" y="1954225"/>
            <a:ext cx="507000" cy="223200"/>
          </a:xfrm>
          <a:prstGeom prst="roundRect">
            <a:avLst>
              <a:gd fmla="val 16667" name="adj"/>
            </a:avLst>
          </a:prstGeom>
          <a:solidFill>
            <a:srgbClr val="9900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100"/>
              <a:buFont typeface="Arial"/>
              <a:buNone/>
            </a:pPr>
            <a:r>
              <a:rPr b="0" i="1" lang="en-GB" sz="1000" u="none" cap="none" strike="noStrike">
                <a:solidFill>
                  <a:schemeClr val="lt1"/>
                </a:solidFill>
                <a:latin typeface="Proxima Nova"/>
                <a:ea typeface="Proxima Nova"/>
                <a:cs typeface="Proxima Nova"/>
                <a:sym typeface="Proxima Nova"/>
              </a:rPr>
              <a:t>OASI</a:t>
            </a:r>
            <a:r>
              <a:rPr b="0" i="1" lang="en-GB" sz="1000" u="sng" cap="none" strike="noStrike">
                <a:solidFill>
                  <a:schemeClr val="lt1"/>
                </a:solidFill>
                <a:latin typeface="Proxima Nova Extrabold"/>
                <a:ea typeface="Proxima Nova Extrabold"/>
                <a:cs typeface="Proxima Nova Extrabold"/>
                <a:sym typeface="Proxima Nova Extrabold"/>
              </a:rPr>
              <a:t>S</a:t>
            </a:r>
            <a:endParaRPr b="1" i="1" sz="1000" u="sng" cap="none" strike="noStrike">
              <a:solidFill>
                <a:srgbClr val="FFFF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9"/>
          <p:cNvSpPr txBox="1"/>
          <p:nvPr/>
        </p:nvSpPr>
        <p:spPr>
          <a:xfrm>
            <a:off x="2532325" y="171900"/>
            <a:ext cx="6128100" cy="494700"/>
          </a:xfrm>
          <a:prstGeom prst="rect">
            <a:avLst/>
          </a:prstGeom>
          <a:noFill/>
          <a:ln>
            <a:noFill/>
          </a:ln>
        </p:spPr>
        <p:txBody>
          <a:bodyPr anchorCtr="0" anchor="t" bIns="92475" lIns="92475" spcFirstLastPara="1" rIns="92475" wrap="square" tIns="92475">
            <a:noAutofit/>
          </a:bodyPr>
          <a:lstStyle/>
          <a:p>
            <a:pPr indent="0" lvl="0" marL="0" marR="0" rtl="0" algn="r">
              <a:lnSpc>
                <a:spcPct val="115000"/>
              </a:lnSpc>
              <a:spcBef>
                <a:spcPts val="0"/>
              </a:spcBef>
              <a:spcAft>
                <a:spcPts val="400"/>
              </a:spcAft>
              <a:buClr>
                <a:schemeClr val="dk1"/>
              </a:buClr>
              <a:buSzPts val="1100"/>
              <a:buFont typeface="Arial"/>
              <a:buNone/>
            </a:pPr>
            <a:r>
              <a:rPr b="1" i="0" lang="en-GB" sz="2100" u="none" cap="none" strike="noStrike">
                <a:solidFill>
                  <a:schemeClr val="lt1"/>
                </a:solidFill>
                <a:latin typeface="Proxima Nova"/>
                <a:ea typeface="Proxima Nova"/>
                <a:cs typeface="Proxima Nova"/>
                <a:sym typeface="Proxima Nova"/>
              </a:rPr>
              <a:t>6. LEARNING &amp; INNOVATION – strategic insight</a:t>
            </a:r>
            <a:endParaRPr b="1" i="0" sz="2100" u="none" cap="none" strike="noStrike">
              <a:solidFill>
                <a:schemeClr val="lt1"/>
              </a:solidFill>
              <a:latin typeface="Proxima Nova"/>
              <a:ea typeface="Proxima Nova"/>
              <a:cs typeface="Proxima Nova"/>
              <a:sym typeface="Proxima Nova"/>
            </a:endParaRPr>
          </a:p>
        </p:txBody>
      </p:sp>
      <p:sp>
        <p:nvSpPr>
          <p:cNvPr id="394" name="Google Shape;394;p9"/>
          <p:cNvSpPr/>
          <p:nvPr/>
        </p:nvSpPr>
        <p:spPr>
          <a:xfrm>
            <a:off x="576275" y="1156700"/>
            <a:ext cx="3722100" cy="5922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State what worked well and what worked not so well. </a:t>
            </a:r>
            <a:endParaRPr b="0" i="0" sz="1000" u="none" cap="none" strike="noStrike">
              <a:solidFill>
                <a:schemeClr val="dk1"/>
              </a:solidFill>
              <a:latin typeface="Proxima Nova"/>
              <a:ea typeface="Proxima Nova"/>
              <a:cs typeface="Proxima Nova"/>
              <a:sym typeface="Proxima Nova"/>
            </a:endParaRPr>
          </a:p>
        </p:txBody>
      </p:sp>
      <p:sp>
        <p:nvSpPr>
          <p:cNvPr id="395" name="Google Shape;395;p9"/>
          <p:cNvSpPr/>
          <p:nvPr/>
        </p:nvSpPr>
        <p:spPr>
          <a:xfrm>
            <a:off x="4651267" y="1156709"/>
            <a:ext cx="4383300" cy="592200"/>
          </a:xfrm>
          <a:prstGeom prst="roundRect">
            <a:avLst>
              <a:gd fmla="val 16667" name="adj"/>
            </a:avLst>
          </a:prstGeom>
          <a:solidFill>
            <a:srgbClr val="C9DAF8"/>
          </a:solidFill>
          <a:ln cap="flat" cmpd="sng" w="28575">
            <a:solidFill>
              <a:srgbClr val="351C75"/>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For 10% innovation that worked well, outline how to embrace it in future comms, scale up or down.</a:t>
            </a:r>
            <a:endParaRPr b="0" i="1" sz="1000" u="none" cap="none" strike="noStrike">
              <a:solidFill>
                <a:schemeClr val="dk1"/>
              </a:solidFill>
              <a:latin typeface="Proxima Nova"/>
              <a:ea typeface="Proxima Nova"/>
              <a:cs typeface="Proxima Nova"/>
              <a:sym typeface="Proxima Nova"/>
            </a:endParaRPr>
          </a:p>
        </p:txBody>
      </p:sp>
      <p:sp>
        <p:nvSpPr>
          <p:cNvPr id="396" name="Google Shape;396;p9"/>
          <p:cNvSpPr/>
          <p:nvPr/>
        </p:nvSpPr>
        <p:spPr>
          <a:xfrm>
            <a:off x="105450" y="3720875"/>
            <a:ext cx="8925600" cy="1301700"/>
          </a:xfrm>
          <a:prstGeom prst="roundRect">
            <a:avLst>
              <a:gd fmla="val 19059" name="adj"/>
            </a:avLst>
          </a:prstGeom>
          <a:solidFill>
            <a:srgbClr val="C9D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Proxima Nova"/>
                <a:ea typeface="Proxima Nova"/>
                <a:cs typeface="Proxima Nova"/>
                <a:sym typeface="Proxima Nova"/>
              </a:rPr>
              <a:t>What else can we do better or differently in the future?</a:t>
            </a:r>
            <a:endParaRPr b="1" i="0" sz="1200" u="none" cap="none" strike="noStrike">
              <a:solidFill>
                <a:schemeClr val="dk1"/>
              </a:solidFill>
              <a:latin typeface="Proxima Nova"/>
              <a:ea typeface="Proxima Nova"/>
              <a:cs typeface="Proxima Nova"/>
              <a:sym typeface="Proxima Nova"/>
            </a:endParaRPr>
          </a:p>
          <a:p>
            <a:pPr indent="-292100" lvl="0" marL="457200" marR="0" rtl="0" algn="l">
              <a:lnSpc>
                <a:spcPct val="100000"/>
              </a:lnSpc>
              <a:spcBef>
                <a:spcPts val="0"/>
              </a:spcBef>
              <a:spcAft>
                <a:spcPts val="0"/>
              </a:spcAft>
              <a:buClr>
                <a:schemeClr val="dk1"/>
              </a:buClr>
              <a:buSzPts val="1000"/>
              <a:buFont typeface="Proxima Nova"/>
              <a:buChar char="●"/>
            </a:pPr>
            <a:r>
              <a:rPr b="0" i="1" lang="en-GB" sz="1000" u="none" cap="none" strike="noStrike">
                <a:solidFill>
                  <a:schemeClr val="dk1"/>
                </a:solidFill>
                <a:latin typeface="Proxima Nova"/>
                <a:ea typeface="Proxima Nova"/>
                <a:cs typeface="Proxima Nova"/>
                <a:sym typeface="Proxima Nova"/>
              </a:rPr>
              <a:t>State other difficulties you have encountered during your comms and what lessons you can thus take. </a:t>
            </a:r>
            <a:endParaRPr b="0" i="1" sz="1000" u="none" cap="none" strike="noStrike">
              <a:solidFill>
                <a:schemeClr val="dk1"/>
              </a:solidFill>
              <a:latin typeface="Proxima Nova"/>
              <a:ea typeface="Proxima Nova"/>
              <a:cs typeface="Proxima Nova"/>
              <a:sym typeface="Proxima Nova"/>
            </a:endParaRPr>
          </a:p>
          <a:p>
            <a:pPr indent="-292100" lvl="0" marL="457200" marR="0" rtl="0" algn="l">
              <a:lnSpc>
                <a:spcPct val="100000"/>
              </a:lnSpc>
              <a:spcBef>
                <a:spcPts val="0"/>
              </a:spcBef>
              <a:spcAft>
                <a:spcPts val="0"/>
              </a:spcAft>
              <a:buClr>
                <a:schemeClr val="dk1"/>
              </a:buClr>
              <a:buSzPts val="1000"/>
              <a:buFont typeface="Proxima Nova"/>
              <a:buChar char="●"/>
            </a:pPr>
            <a:r>
              <a:rPr b="0" i="1" lang="en-GB" sz="1000" u="none" cap="none" strike="noStrike">
                <a:solidFill>
                  <a:schemeClr val="dk1"/>
                </a:solidFill>
                <a:latin typeface="Proxima Nova"/>
                <a:ea typeface="Proxima Nova"/>
                <a:cs typeface="Proxima Nova"/>
                <a:sym typeface="Proxima Nova"/>
              </a:rPr>
              <a:t>Note down any aspects of your comms that the current evaluation could not investigate and thus warrant further exploration in future evaluations. </a:t>
            </a:r>
            <a:endParaRPr b="0" i="1" sz="1000" u="none" cap="none" strike="noStrike">
              <a:solidFill>
                <a:schemeClr val="dk1"/>
              </a:solidFill>
              <a:latin typeface="Proxima Nova"/>
              <a:ea typeface="Proxima Nova"/>
              <a:cs typeface="Proxima Nova"/>
              <a:sym typeface="Proxima Nova"/>
            </a:endParaRPr>
          </a:p>
        </p:txBody>
      </p:sp>
      <p:sp>
        <p:nvSpPr>
          <p:cNvPr id="397" name="Google Shape;397;p9"/>
          <p:cNvSpPr/>
          <p:nvPr/>
        </p:nvSpPr>
        <p:spPr>
          <a:xfrm>
            <a:off x="4298512" y="1210500"/>
            <a:ext cx="352800" cy="403500"/>
          </a:xfrm>
          <a:prstGeom prst="rightArrow">
            <a:avLst>
              <a:gd fmla="val 50000" name="adj1"/>
              <a:gd fmla="val 50000" name="adj2"/>
            </a:avLst>
          </a:prstGeom>
          <a:solidFill>
            <a:srgbClr val="351C7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8" name="Google Shape;398;p9"/>
          <p:cNvPicPr preferRelativeResize="0"/>
          <p:nvPr/>
        </p:nvPicPr>
        <p:blipFill rotWithShape="1">
          <a:blip r:embed="rId3">
            <a:alphaModFix/>
          </a:blip>
          <a:srcRect b="0" l="0" r="0" t="0"/>
          <a:stretch/>
        </p:blipFill>
        <p:spPr>
          <a:xfrm>
            <a:off x="109287" y="1251100"/>
            <a:ext cx="403400" cy="403400"/>
          </a:xfrm>
          <a:prstGeom prst="rect">
            <a:avLst/>
          </a:prstGeom>
          <a:noFill/>
          <a:ln>
            <a:noFill/>
          </a:ln>
        </p:spPr>
      </p:pic>
      <p:sp>
        <p:nvSpPr>
          <p:cNvPr id="399" name="Google Shape;399;p9"/>
          <p:cNvSpPr/>
          <p:nvPr/>
        </p:nvSpPr>
        <p:spPr>
          <a:xfrm>
            <a:off x="576275" y="1832425"/>
            <a:ext cx="3722100" cy="7977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Replace the tick and cross icons accordingly… </a:t>
            </a:r>
            <a:endParaRPr b="0" i="1" sz="1000" u="none" cap="none" strike="noStrike">
              <a:solidFill>
                <a:schemeClr val="dk1"/>
              </a:solidFill>
              <a:latin typeface="Proxima Nova"/>
              <a:ea typeface="Proxima Nova"/>
              <a:cs typeface="Proxima Nova"/>
              <a:sym typeface="Proxima Nova"/>
            </a:endParaRPr>
          </a:p>
        </p:txBody>
      </p:sp>
      <p:sp>
        <p:nvSpPr>
          <p:cNvPr id="400" name="Google Shape;400;p9"/>
          <p:cNvSpPr/>
          <p:nvPr/>
        </p:nvSpPr>
        <p:spPr>
          <a:xfrm>
            <a:off x="4651336" y="1832438"/>
            <a:ext cx="4383300" cy="797700"/>
          </a:xfrm>
          <a:prstGeom prst="roundRect">
            <a:avLst>
              <a:gd fmla="val 16667" name="adj"/>
            </a:avLst>
          </a:prstGeom>
          <a:solidFill>
            <a:srgbClr val="C9DAF8"/>
          </a:solidFill>
          <a:ln cap="flat" cmpd="sng" w="28575">
            <a:solidFill>
              <a:srgbClr val="351C75"/>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For things that didn’t work well or worked better than expected, outline any lessons learnt. </a:t>
            </a:r>
            <a:endParaRPr b="0" i="1" sz="1000" u="none" cap="none" strike="noStrike">
              <a:solidFill>
                <a:schemeClr val="dk1"/>
              </a:solidFill>
              <a:latin typeface="Proxima Nova"/>
              <a:ea typeface="Proxima Nova"/>
              <a:cs typeface="Proxima Nova"/>
              <a:sym typeface="Proxima Nova"/>
            </a:endParaRPr>
          </a:p>
        </p:txBody>
      </p:sp>
      <p:sp>
        <p:nvSpPr>
          <p:cNvPr id="401" name="Google Shape;401;p9"/>
          <p:cNvSpPr/>
          <p:nvPr/>
        </p:nvSpPr>
        <p:spPr>
          <a:xfrm>
            <a:off x="4298582" y="2044131"/>
            <a:ext cx="352800" cy="404100"/>
          </a:xfrm>
          <a:prstGeom prst="rightArrow">
            <a:avLst>
              <a:gd fmla="val 50000" name="adj1"/>
              <a:gd fmla="val 50000" name="adj2"/>
            </a:avLst>
          </a:prstGeom>
          <a:solidFill>
            <a:srgbClr val="351C7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2" name="Google Shape;402;p9"/>
          <p:cNvPicPr preferRelativeResize="0"/>
          <p:nvPr/>
        </p:nvPicPr>
        <p:blipFill rotWithShape="1">
          <a:blip r:embed="rId3">
            <a:alphaModFix/>
          </a:blip>
          <a:srcRect b="0" l="0" r="0" t="0"/>
          <a:stretch/>
        </p:blipFill>
        <p:spPr>
          <a:xfrm>
            <a:off x="109287" y="2044475"/>
            <a:ext cx="403400" cy="403400"/>
          </a:xfrm>
          <a:prstGeom prst="rect">
            <a:avLst/>
          </a:prstGeom>
          <a:noFill/>
          <a:ln>
            <a:noFill/>
          </a:ln>
        </p:spPr>
      </p:pic>
      <p:sp>
        <p:nvSpPr>
          <p:cNvPr id="403" name="Google Shape;403;p9"/>
          <p:cNvSpPr/>
          <p:nvPr/>
        </p:nvSpPr>
        <p:spPr>
          <a:xfrm>
            <a:off x="576275" y="2713650"/>
            <a:ext cx="3722100" cy="7977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Or feel free to replace with other icons where you see fit. </a:t>
            </a:r>
            <a:endParaRPr b="0" i="1" sz="1000" u="none" cap="none" strike="noStrike">
              <a:solidFill>
                <a:schemeClr val="dk1"/>
              </a:solidFill>
              <a:latin typeface="Proxima Nova"/>
              <a:ea typeface="Proxima Nova"/>
              <a:cs typeface="Proxima Nova"/>
              <a:sym typeface="Proxima Nova"/>
            </a:endParaRPr>
          </a:p>
        </p:txBody>
      </p:sp>
      <p:sp>
        <p:nvSpPr>
          <p:cNvPr id="404" name="Google Shape;404;p9"/>
          <p:cNvSpPr/>
          <p:nvPr/>
        </p:nvSpPr>
        <p:spPr>
          <a:xfrm>
            <a:off x="4651423" y="2713663"/>
            <a:ext cx="4383300" cy="797700"/>
          </a:xfrm>
          <a:prstGeom prst="roundRect">
            <a:avLst>
              <a:gd fmla="val 16667" name="adj"/>
            </a:avLst>
          </a:prstGeom>
          <a:solidFill>
            <a:srgbClr val="C9DAF8"/>
          </a:solidFill>
          <a:ln cap="flat" cmpd="sng" w="28575">
            <a:solidFill>
              <a:srgbClr val="351C75"/>
            </a:solidFill>
            <a:prstDash val="solid"/>
            <a:round/>
            <a:headEnd len="sm" w="sm" type="none"/>
            <a:tailEnd len="sm" w="sm" type="none"/>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dk1"/>
                </a:solidFill>
                <a:latin typeface="Proxima Nova"/>
                <a:ea typeface="Proxima Nova"/>
                <a:cs typeface="Proxima Nova"/>
                <a:sym typeface="Proxima Nova"/>
              </a:rPr>
              <a:t>Also outline possible ways to tweak your approach. </a:t>
            </a:r>
            <a:endParaRPr b="0" i="1" sz="1000" u="none" cap="none" strike="noStrike">
              <a:solidFill>
                <a:schemeClr val="dk1"/>
              </a:solidFill>
              <a:latin typeface="Proxima Nova"/>
              <a:ea typeface="Proxima Nova"/>
              <a:cs typeface="Proxima Nova"/>
              <a:sym typeface="Proxima Nova"/>
            </a:endParaRPr>
          </a:p>
        </p:txBody>
      </p:sp>
      <p:sp>
        <p:nvSpPr>
          <p:cNvPr id="405" name="Google Shape;405;p9"/>
          <p:cNvSpPr/>
          <p:nvPr/>
        </p:nvSpPr>
        <p:spPr>
          <a:xfrm>
            <a:off x="4298661" y="2913888"/>
            <a:ext cx="352800" cy="404100"/>
          </a:xfrm>
          <a:prstGeom prst="rightArrow">
            <a:avLst>
              <a:gd fmla="val 50000" name="adj1"/>
              <a:gd fmla="val 50000" name="adj2"/>
            </a:avLst>
          </a:prstGeom>
          <a:solidFill>
            <a:srgbClr val="351C7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6" name="Google Shape;406;p9"/>
          <p:cNvPicPr preferRelativeResize="0"/>
          <p:nvPr/>
        </p:nvPicPr>
        <p:blipFill rotWithShape="1">
          <a:blip r:embed="rId4">
            <a:alphaModFix/>
          </a:blip>
          <a:srcRect b="0" l="0" r="0" t="0"/>
          <a:stretch/>
        </p:blipFill>
        <p:spPr>
          <a:xfrm>
            <a:off x="109263" y="2914250"/>
            <a:ext cx="403400" cy="403400"/>
          </a:xfrm>
          <a:prstGeom prst="rect">
            <a:avLst/>
          </a:prstGeom>
          <a:noFill/>
          <a:ln>
            <a:noFill/>
          </a:ln>
        </p:spPr>
      </p:pic>
      <p:sp>
        <p:nvSpPr>
          <p:cNvPr id="407" name="Google Shape;407;p9"/>
          <p:cNvSpPr txBox="1"/>
          <p:nvPr/>
        </p:nvSpPr>
        <p:spPr>
          <a:xfrm>
            <a:off x="576275" y="868400"/>
            <a:ext cx="1032000" cy="2883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Proxima Nova"/>
                <a:ea typeface="Proxima Nova"/>
                <a:cs typeface="Proxima Nova"/>
                <a:sym typeface="Proxima Nova"/>
              </a:rPr>
              <a:t>INSIGHT</a:t>
            </a:r>
            <a:endParaRPr b="1" i="0" sz="1400" u="sng" cap="none" strike="noStrike">
              <a:solidFill>
                <a:srgbClr val="000000"/>
              </a:solidFill>
              <a:latin typeface="Proxima Nova"/>
              <a:ea typeface="Proxima Nova"/>
              <a:cs typeface="Proxima Nova"/>
              <a:sym typeface="Proxima Nova"/>
            </a:endParaRPr>
          </a:p>
        </p:txBody>
      </p:sp>
      <p:sp>
        <p:nvSpPr>
          <p:cNvPr id="408" name="Google Shape;408;p9"/>
          <p:cNvSpPr txBox="1"/>
          <p:nvPr/>
        </p:nvSpPr>
        <p:spPr>
          <a:xfrm>
            <a:off x="4651450" y="868400"/>
            <a:ext cx="2925900" cy="2883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Proxima Nova"/>
                <a:ea typeface="Proxima Nova"/>
                <a:cs typeface="Proxima Nova"/>
                <a:sym typeface="Proxima Nova"/>
              </a:rPr>
              <a:t>INNOVATION</a:t>
            </a:r>
            <a:r>
              <a:rPr b="1" i="0" lang="en-GB" sz="1400" u="none" cap="none" strike="noStrike">
                <a:solidFill>
                  <a:srgbClr val="000000"/>
                </a:solidFill>
                <a:latin typeface="Proxima Nova"/>
                <a:ea typeface="Proxima Nova"/>
                <a:cs typeface="Proxima Nova"/>
                <a:sym typeface="Proxima Nova"/>
              </a:rPr>
              <a:t> or </a:t>
            </a:r>
            <a:r>
              <a:rPr b="1" i="0" lang="en-GB" sz="1400" u="sng" cap="none" strike="noStrike">
                <a:solidFill>
                  <a:srgbClr val="000000"/>
                </a:solidFill>
                <a:latin typeface="Proxima Nova"/>
                <a:ea typeface="Proxima Nova"/>
                <a:cs typeface="Proxima Nova"/>
                <a:sym typeface="Proxima Nova"/>
              </a:rPr>
              <a:t>LESSON LEARNT </a:t>
            </a:r>
            <a:endParaRPr b="1" i="0" sz="1400" u="sng" cap="none" strike="noStrike">
              <a:solidFill>
                <a:srgbClr val="0000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GCSET Light">
  <a:themeElements>
    <a:clrScheme name="Simple Light">
      <a:dk1>
        <a:srgbClr val="24135F"/>
      </a:dk1>
      <a:lt1>
        <a:srgbClr val="FFFFFF"/>
      </a:lt1>
      <a:dk2>
        <a:srgbClr val="4D4E53"/>
      </a:dk2>
      <a:lt2>
        <a:srgbClr val="FFFFFF"/>
      </a:lt2>
      <a:accent1>
        <a:srgbClr val="005ABB"/>
      </a:accent1>
      <a:accent2>
        <a:srgbClr val="CD5A13"/>
      </a:accent2>
      <a:accent3>
        <a:srgbClr val="5BB4E5"/>
      </a:accent3>
      <a:accent4>
        <a:srgbClr val="ECAC00"/>
      </a:accent4>
      <a:accent5>
        <a:srgbClr val="78256F"/>
      </a:accent5>
      <a:accent6>
        <a:srgbClr val="899639"/>
      </a:accent6>
      <a:hlink>
        <a:srgbClr val="1A27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